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56" r:id="rId2"/>
    <p:sldId id="257" r:id="rId3"/>
    <p:sldId id="258" r:id="rId4"/>
    <p:sldId id="262" r:id="rId5"/>
    <p:sldId id="259" r:id="rId6"/>
    <p:sldId id="264" r:id="rId7"/>
    <p:sldId id="328" r:id="rId8"/>
    <p:sldId id="260" r:id="rId9"/>
    <p:sldId id="261" r:id="rId10"/>
    <p:sldId id="263" r:id="rId11"/>
    <p:sldId id="28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3" r:id="rId28"/>
    <p:sldId id="284" r:id="rId29"/>
    <p:sldId id="280" r:id="rId30"/>
    <p:sldId id="281" r:id="rId31"/>
    <p:sldId id="286" r:id="rId32"/>
    <p:sldId id="298" r:id="rId33"/>
    <p:sldId id="288"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0C7"/>
    <a:srgbClr val="54B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0FB7EC-CA1F-4A28-A6EB-23E24C95036D}" v="90" dt="2022-06-02T09:45:45.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ường Nguyễn" userId="5bc487982fcbf3b5" providerId="LiveId" clId="{200FB7EC-CA1F-4A28-A6EB-23E24C95036D}"/>
    <pc:docChg chg="undo custSel modSld">
      <pc:chgData name="Tường Nguyễn" userId="5bc487982fcbf3b5" providerId="LiveId" clId="{200FB7EC-CA1F-4A28-A6EB-23E24C95036D}" dt="2022-06-02T09:45:45.253" v="114" actId="113"/>
      <pc:docMkLst>
        <pc:docMk/>
      </pc:docMkLst>
      <pc:sldChg chg="modSp">
        <pc:chgData name="Tường Nguyễn" userId="5bc487982fcbf3b5" providerId="LiveId" clId="{200FB7EC-CA1F-4A28-A6EB-23E24C95036D}" dt="2022-06-02T09:40:04.136" v="25" actId="113"/>
        <pc:sldMkLst>
          <pc:docMk/>
          <pc:sldMk cId="903912240" sldId="256"/>
        </pc:sldMkLst>
        <pc:spChg chg="mod">
          <ac:chgData name="Tường Nguyễn" userId="5bc487982fcbf3b5" providerId="LiveId" clId="{200FB7EC-CA1F-4A28-A6EB-23E24C95036D}" dt="2022-06-02T09:40:04.136" v="25" actId="113"/>
          <ac:spMkLst>
            <pc:docMk/>
            <pc:sldMk cId="903912240" sldId="256"/>
            <ac:spMk id="2" creationId="{00000000-0000-0000-0000-000000000000}"/>
          </ac:spMkLst>
        </pc:spChg>
      </pc:sldChg>
      <pc:sldChg chg="modSp">
        <pc:chgData name="Tường Nguyễn" userId="5bc487982fcbf3b5" providerId="LiveId" clId="{200FB7EC-CA1F-4A28-A6EB-23E24C95036D}" dt="2022-06-02T09:40:09.493" v="26" actId="113"/>
        <pc:sldMkLst>
          <pc:docMk/>
          <pc:sldMk cId="1793434419" sldId="257"/>
        </pc:sldMkLst>
        <pc:spChg chg="mod">
          <ac:chgData name="Tường Nguyễn" userId="5bc487982fcbf3b5" providerId="LiveId" clId="{200FB7EC-CA1F-4A28-A6EB-23E24C95036D}" dt="2022-06-02T09:40:09.493" v="26" actId="113"/>
          <ac:spMkLst>
            <pc:docMk/>
            <pc:sldMk cId="1793434419" sldId="257"/>
            <ac:spMk id="2" creationId="{00000000-0000-0000-0000-000000000000}"/>
          </ac:spMkLst>
        </pc:spChg>
      </pc:sldChg>
      <pc:sldChg chg="modSp">
        <pc:chgData name="Tường Nguyễn" userId="5bc487982fcbf3b5" providerId="LiveId" clId="{200FB7EC-CA1F-4A28-A6EB-23E24C95036D}" dt="2022-06-02T09:40:13.804" v="27" actId="113"/>
        <pc:sldMkLst>
          <pc:docMk/>
          <pc:sldMk cId="3996425775" sldId="258"/>
        </pc:sldMkLst>
        <pc:spChg chg="mod">
          <ac:chgData name="Tường Nguyễn" userId="5bc487982fcbf3b5" providerId="LiveId" clId="{200FB7EC-CA1F-4A28-A6EB-23E24C95036D}" dt="2022-06-02T09:40:13.804" v="27" actId="113"/>
          <ac:spMkLst>
            <pc:docMk/>
            <pc:sldMk cId="3996425775" sldId="258"/>
            <ac:spMk id="2" creationId="{00000000-0000-0000-0000-000000000000}"/>
          </ac:spMkLst>
        </pc:spChg>
      </pc:sldChg>
      <pc:sldChg chg="modSp">
        <pc:chgData name="Tường Nguyễn" userId="5bc487982fcbf3b5" providerId="LiveId" clId="{200FB7EC-CA1F-4A28-A6EB-23E24C95036D}" dt="2022-06-02T09:40:44.028" v="33" actId="115"/>
        <pc:sldMkLst>
          <pc:docMk/>
          <pc:sldMk cId="2684438106" sldId="259"/>
        </pc:sldMkLst>
        <pc:spChg chg="mod">
          <ac:chgData name="Tường Nguyễn" userId="5bc487982fcbf3b5" providerId="LiveId" clId="{200FB7EC-CA1F-4A28-A6EB-23E24C95036D}" dt="2022-06-02T09:40:37.810" v="29" actId="113"/>
          <ac:spMkLst>
            <pc:docMk/>
            <pc:sldMk cId="2684438106" sldId="259"/>
            <ac:spMk id="2" creationId="{00000000-0000-0000-0000-000000000000}"/>
          </ac:spMkLst>
        </pc:spChg>
        <pc:spChg chg="mod">
          <ac:chgData name="Tường Nguyễn" userId="5bc487982fcbf3b5" providerId="LiveId" clId="{200FB7EC-CA1F-4A28-A6EB-23E24C95036D}" dt="2022-06-02T09:40:44.028" v="33" actId="115"/>
          <ac:spMkLst>
            <pc:docMk/>
            <pc:sldMk cId="2684438106" sldId="259"/>
            <ac:spMk id="3" creationId="{00000000-0000-0000-0000-000000000000}"/>
          </ac:spMkLst>
        </pc:spChg>
      </pc:sldChg>
      <pc:sldChg chg="modSp">
        <pc:chgData name="Tường Nguyễn" userId="5bc487982fcbf3b5" providerId="LiveId" clId="{200FB7EC-CA1F-4A28-A6EB-23E24C95036D}" dt="2022-06-02T09:41:27.834" v="36" actId="114"/>
        <pc:sldMkLst>
          <pc:docMk/>
          <pc:sldMk cId="1903120603" sldId="260"/>
        </pc:sldMkLst>
        <pc:spChg chg="mod">
          <ac:chgData name="Tường Nguyễn" userId="5bc487982fcbf3b5" providerId="LiveId" clId="{200FB7EC-CA1F-4A28-A6EB-23E24C95036D}" dt="2022-06-02T09:41:24.042" v="34" actId="113"/>
          <ac:spMkLst>
            <pc:docMk/>
            <pc:sldMk cId="1903120603" sldId="260"/>
            <ac:spMk id="2" creationId="{00000000-0000-0000-0000-000000000000}"/>
          </ac:spMkLst>
        </pc:spChg>
        <pc:spChg chg="mod">
          <ac:chgData name="Tường Nguyễn" userId="5bc487982fcbf3b5" providerId="LiveId" clId="{200FB7EC-CA1F-4A28-A6EB-23E24C95036D}" dt="2022-06-02T09:41:27.834" v="36" actId="114"/>
          <ac:spMkLst>
            <pc:docMk/>
            <pc:sldMk cId="1903120603" sldId="260"/>
            <ac:spMk id="3" creationId="{00000000-0000-0000-0000-000000000000}"/>
          </ac:spMkLst>
        </pc:spChg>
      </pc:sldChg>
      <pc:sldChg chg="modSp mod">
        <pc:chgData name="Tường Nguyễn" userId="5bc487982fcbf3b5" providerId="LiveId" clId="{200FB7EC-CA1F-4A28-A6EB-23E24C95036D}" dt="2022-06-02T09:41:40.648" v="41" actId="113"/>
        <pc:sldMkLst>
          <pc:docMk/>
          <pc:sldMk cId="3201111116" sldId="261"/>
        </pc:sldMkLst>
        <pc:spChg chg="mod">
          <ac:chgData name="Tường Nguyễn" userId="5bc487982fcbf3b5" providerId="LiveId" clId="{200FB7EC-CA1F-4A28-A6EB-23E24C95036D}" dt="2022-06-02T09:41:36.812" v="39" actId="113"/>
          <ac:spMkLst>
            <pc:docMk/>
            <pc:sldMk cId="3201111116" sldId="261"/>
            <ac:spMk id="2" creationId="{00000000-0000-0000-0000-000000000000}"/>
          </ac:spMkLst>
        </pc:spChg>
        <pc:spChg chg="mod">
          <ac:chgData name="Tường Nguyễn" userId="5bc487982fcbf3b5" providerId="LiveId" clId="{200FB7EC-CA1F-4A28-A6EB-23E24C95036D}" dt="2022-06-02T09:41:40.648" v="41" actId="113"/>
          <ac:spMkLst>
            <pc:docMk/>
            <pc:sldMk cId="3201111116" sldId="261"/>
            <ac:spMk id="3" creationId="{00000000-0000-0000-0000-000000000000}"/>
          </ac:spMkLst>
        </pc:spChg>
      </pc:sldChg>
      <pc:sldChg chg="modSp mod">
        <pc:chgData name="Tường Nguyễn" userId="5bc487982fcbf3b5" providerId="LiveId" clId="{200FB7EC-CA1F-4A28-A6EB-23E24C95036D}" dt="2022-06-02T09:45:02.091" v="101" actId="113"/>
        <pc:sldMkLst>
          <pc:docMk/>
          <pc:sldMk cId="2451057530" sldId="262"/>
        </pc:sldMkLst>
        <pc:spChg chg="mod">
          <ac:chgData name="Tường Nguyễn" userId="5bc487982fcbf3b5" providerId="LiveId" clId="{200FB7EC-CA1F-4A28-A6EB-23E24C95036D}" dt="2022-06-02T09:40:17.603" v="28" actId="113"/>
          <ac:spMkLst>
            <pc:docMk/>
            <pc:sldMk cId="2451057530" sldId="262"/>
            <ac:spMk id="2" creationId="{00000000-0000-0000-0000-000000000000}"/>
          </ac:spMkLst>
        </pc:spChg>
        <pc:spChg chg="mod">
          <ac:chgData name="Tường Nguyễn" userId="5bc487982fcbf3b5" providerId="LiveId" clId="{200FB7EC-CA1F-4A28-A6EB-23E24C95036D}" dt="2022-06-02T09:45:02.091" v="101" actId="113"/>
          <ac:spMkLst>
            <pc:docMk/>
            <pc:sldMk cId="2451057530" sldId="262"/>
            <ac:spMk id="3" creationId="{00000000-0000-0000-0000-000000000000}"/>
          </ac:spMkLst>
        </pc:spChg>
      </pc:sldChg>
      <pc:sldChg chg="modSp mod">
        <pc:chgData name="Tường Nguyễn" userId="5bc487982fcbf3b5" providerId="LiveId" clId="{200FB7EC-CA1F-4A28-A6EB-23E24C95036D}" dt="2022-06-02T09:45:45.253" v="114" actId="113"/>
        <pc:sldMkLst>
          <pc:docMk/>
          <pc:sldMk cId="4035487292" sldId="263"/>
        </pc:sldMkLst>
        <pc:spChg chg="mod">
          <ac:chgData name="Tường Nguyễn" userId="5bc487982fcbf3b5" providerId="LiveId" clId="{200FB7EC-CA1F-4A28-A6EB-23E24C95036D}" dt="2022-06-02T09:41:45.462" v="42" actId="113"/>
          <ac:spMkLst>
            <pc:docMk/>
            <pc:sldMk cId="4035487292" sldId="263"/>
            <ac:spMk id="2" creationId="{00000000-0000-0000-0000-000000000000}"/>
          </ac:spMkLst>
        </pc:spChg>
        <pc:spChg chg="mod">
          <ac:chgData name="Tường Nguyễn" userId="5bc487982fcbf3b5" providerId="LiveId" clId="{200FB7EC-CA1F-4A28-A6EB-23E24C95036D}" dt="2022-06-02T09:45:41.726" v="112" actId="113"/>
          <ac:spMkLst>
            <pc:docMk/>
            <pc:sldMk cId="4035487292" sldId="263"/>
            <ac:spMk id="3" creationId="{00000000-0000-0000-0000-000000000000}"/>
          </ac:spMkLst>
        </pc:spChg>
        <pc:spChg chg="mod">
          <ac:chgData name="Tường Nguyễn" userId="5bc487982fcbf3b5" providerId="LiveId" clId="{200FB7EC-CA1F-4A28-A6EB-23E24C95036D}" dt="2022-06-02T09:45:45.253" v="114" actId="113"/>
          <ac:spMkLst>
            <pc:docMk/>
            <pc:sldMk cId="4035487292" sldId="263"/>
            <ac:spMk id="7" creationId="{00000000-0000-0000-0000-000000000000}"/>
          </ac:spMkLst>
        </pc:spChg>
      </pc:sldChg>
      <pc:sldChg chg="modSp">
        <pc:chgData name="Tường Nguyễn" userId="5bc487982fcbf3b5" providerId="LiveId" clId="{200FB7EC-CA1F-4A28-A6EB-23E24C95036D}" dt="2022-06-02T09:41:59.242" v="45" actId="113"/>
        <pc:sldMkLst>
          <pc:docMk/>
          <pc:sldMk cId="3556167930" sldId="264"/>
        </pc:sldMkLst>
        <pc:spChg chg="mod">
          <ac:chgData name="Tường Nguyễn" userId="5bc487982fcbf3b5" providerId="LiveId" clId="{200FB7EC-CA1F-4A28-A6EB-23E24C95036D}" dt="2022-06-02T09:41:54.937" v="43" actId="113"/>
          <ac:spMkLst>
            <pc:docMk/>
            <pc:sldMk cId="3556167930" sldId="264"/>
            <ac:spMk id="2" creationId="{00000000-0000-0000-0000-000000000000}"/>
          </ac:spMkLst>
        </pc:spChg>
        <pc:spChg chg="mod">
          <ac:chgData name="Tường Nguyễn" userId="5bc487982fcbf3b5" providerId="LiveId" clId="{200FB7EC-CA1F-4A28-A6EB-23E24C95036D}" dt="2022-06-02T09:41:59.242" v="45" actId="113"/>
          <ac:spMkLst>
            <pc:docMk/>
            <pc:sldMk cId="3556167930" sldId="264"/>
            <ac:spMk id="3" creationId="{00000000-0000-0000-0000-000000000000}"/>
          </ac:spMkLst>
        </pc:spChg>
      </pc:sldChg>
      <pc:sldChg chg="modSp">
        <pc:chgData name="Tường Nguyễn" userId="5bc487982fcbf3b5" providerId="LiveId" clId="{200FB7EC-CA1F-4A28-A6EB-23E24C95036D}" dt="2022-06-02T09:42:08.215" v="48" actId="114"/>
        <pc:sldMkLst>
          <pc:docMk/>
          <pc:sldMk cId="1922717673" sldId="265"/>
        </pc:sldMkLst>
        <pc:spChg chg="mod">
          <ac:chgData name="Tường Nguyễn" userId="5bc487982fcbf3b5" providerId="LiveId" clId="{200FB7EC-CA1F-4A28-A6EB-23E24C95036D}" dt="2022-06-02T09:42:04.782" v="46" actId="113"/>
          <ac:spMkLst>
            <pc:docMk/>
            <pc:sldMk cId="1922717673" sldId="265"/>
            <ac:spMk id="2" creationId="{00000000-0000-0000-0000-000000000000}"/>
          </ac:spMkLst>
        </pc:spChg>
        <pc:spChg chg="mod">
          <ac:chgData name="Tường Nguyễn" userId="5bc487982fcbf3b5" providerId="LiveId" clId="{200FB7EC-CA1F-4A28-A6EB-23E24C95036D}" dt="2022-06-02T09:42:08.215" v="48" actId="114"/>
          <ac:spMkLst>
            <pc:docMk/>
            <pc:sldMk cId="1922717673" sldId="265"/>
            <ac:spMk id="3" creationId="{00000000-0000-0000-0000-000000000000}"/>
          </ac:spMkLst>
        </pc:spChg>
      </pc:sldChg>
      <pc:sldChg chg="addSp modSp mod modAnim">
        <pc:chgData name="Tường Nguyễn" userId="5bc487982fcbf3b5" providerId="LiveId" clId="{200FB7EC-CA1F-4A28-A6EB-23E24C95036D}" dt="2022-06-02T09:42:13.875" v="49" actId="113"/>
        <pc:sldMkLst>
          <pc:docMk/>
          <pc:sldMk cId="1972809993" sldId="266"/>
        </pc:sldMkLst>
        <pc:spChg chg="mod">
          <ac:chgData name="Tường Nguyễn" userId="5bc487982fcbf3b5" providerId="LiveId" clId="{200FB7EC-CA1F-4A28-A6EB-23E24C95036D}" dt="2022-06-02T09:42:13.875" v="49" actId="113"/>
          <ac:spMkLst>
            <pc:docMk/>
            <pc:sldMk cId="1972809993" sldId="266"/>
            <ac:spMk id="2" creationId="{00000000-0000-0000-0000-000000000000}"/>
          </ac:spMkLst>
        </pc:spChg>
        <pc:picChg chg="add mod">
          <ac:chgData name="Tường Nguyễn" userId="5bc487982fcbf3b5" providerId="LiveId" clId="{200FB7EC-CA1F-4A28-A6EB-23E24C95036D}" dt="2022-06-02T09:34:36.556" v="9" actId="1076"/>
          <ac:picMkLst>
            <pc:docMk/>
            <pc:sldMk cId="1972809993" sldId="266"/>
            <ac:picMk id="6" creationId="{6019B78F-B894-2352-CCC0-03BE89C0AAA4}"/>
          </ac:picMkLst>
        </pc:picChg>
        <pc:picChg chg="add mod">
          <ac:chgData name="Tường Nguyễn" userId="5bc487982fcbf3b5" providerId="LiveId" clId="{200FB7EC-CA1F-4A28-A6EB-23E24C95036D}" dt="2022-06-02T09:35:56.293" v="17" actId="1076"/>
          <ac:picMkLst>
            <pc:docMk/>
            <pc:sldMk cId="1972809993" sldId="266"/>
            <ac:picMk id="8" creationId="{06CE4E53-B236-B301-26C6-1D15456FDB1C}"/>
          </ac:picMkLst>
        </pc:picChg>
      </pc:sldChg>
      <pc:sldChg chg="modSp">
        <pc:chgData name="Tường Nguyễn" userId="5bc487982fcbf3b5" providerId="LiveId" clId="{200FB7EC-CA1F-4A28-A6EB-23E24C95036D}" dt="2022-06-02T09:42:19.482" v="50" actId="113"/>
        <pc:sldMkLst>
          <pc:docMk/>
          <pc:sldMk cId="318579270" sldId="267"/>
        </pc:sldMkLst>
        <pc:spChg chg="mod">
          <ac:chgData name="Tường Nguyễn" userId="5bc487982fcbf3b5" providerId="LiveId" clId="{200FB7EC-CA1F-4A28-A6EB-23E24C95036D}" dt="2022-06-02T09:42:19.482" v="50" actId="113"/>
          <ac:spMkLst>
            <pc:docMk/>
            <pc:sldMk cId="318579270" sldId="267"/>
            <ac:spMk id="5" creationId="{00000000-0000-0000-0000-000000000000}"/>
          </ac:spMkLst>
        </pc:spChg>
      </pc:sldChg>
      <pc:sldChg chg="modSp">
        <pc:chgData name="Tường Nguyễn" userId="5bc487982fcbf3b5" providerId="LiveId" clId="{200FB7EC-CA1F-4A28-A6EB-23E24C95036D}" dt="2022-06-02T09:42:25.316" v="51" actId="113"/>
        <pc:sldMkLst>
          <pc:docMk/>
          <pc:sldMk cId="4274121793" sldId="269"/>
        </pc:sldMkLst>
        <pc:spChg chg="mod">
          <ac:chgData name="Tường Nguyễn" userId="5bc487982fcbf3b5" providerId="LiveId" clId="{200FB7EC-CA1F-4A28-A6EB-23E24C95036D}" dt="2022-06-02T09:42:25.316" v="51" actId="113"/>
          <ac:spMkLst>
            <pc:docMk/>
            <pc:sldMk cId="4274121793" sldId="269"/>
            <ac:spMk id="7" creationId="{00000000-0000-0000-0000-000000000000}"/>
          </ac:spMkLst>
        </pc:spChg>
      </pc:sldChg>
      <pc:sldChg chg="modSp">
        <pc:chgData name="Tường Nguyễn" userId="5bc487982fcbf3b5" providerId="LiveId" clId="{200FB7EC-CA1F-4A28-A6EB-23E24C95036D}" dt="2022-06-02T09:42:35.157" v="54" actId="114"/>
        <pc:sldMkLst>
          <pc:docMk/>
          <pc:sldMk cId="4209134786" sldId="270"/>
        </pc:sldMkLst>
        <pc:spChg chg="mod">
          <ac:chgData name="Tường Nguyễn" userId="5bc487982fcbf3b5" providerId="LiveId" clId="{200FB7EC-CA1F-4A28-A6EB-23E24C95036D}" dt="2022-06-02T09:42:32.195" v="52" actId="113"/>
          <ac:spMkLst>
            <pc:docMk/>
            <pc:sldMk cId="4209134786" sldId="270"/>
            <ac:spMk id="5" creationId="{00000000-0000-0000-0000-000000000000}"/>
          </ac:spMkLst>
        </pc:spChg>
        <pc:spChg chg="mod">
          <ac:chgData name="Tường Nguyễn" userId="5bc487982fcbf3b5" providerId="LiveId" clId="{200FB7EC-CA1F-4A28-A6EB-23E24C95036D}" dt="2022-06-02T09:42:35.157" v="54" actId="114"/>
          <ac:spMkLst>
            <pc:docMk/>
            <pc:sldMk cId="4209134786" sldId="270"/>
            <ac:spMk id="6" creationId="{00000000-0000-0000-0000-000000000000}"/>
          </ac:spMkLst>
        </pc:spChg>
      </pc:sldChg>
      <pc:sldChg chg="modSp">
        <pc:chgData name="Tường Nguyễn" userId="5bc487982fcbf3b5" providerId="LiveId" clId="{200FB7EC-CA1F-4A28-A6EB-23E24C95036D}" dt="2022-06-02T09:42:44.629" v="57" actId="114"/>
        <pc:sldMkLst>
          <pc:docMk/>
          <pc:sldMk cId="3239670019" sldId="271"/>
        </pc:sldMkLst>
        <pc:spChg chg="mod">
          <ac:chgData name="Tường Nguyễn" userId="5bc487982fcbf3b5" providerId="LiveId" clId="{200FB7EC-CA1F-4A28-A6EB-23E24C95036D}" dt="2022-06-02T09:42:40.964" v="55" actId="113"/>
          <ac:spMkLst>
            <pc:docMk/>
            <pc:sldMk cId="3239670019" sldId="271"/>
            <ac:spMk id="5" creationId="{00000000-0000-0000-0000-000000000000}"/>
          </ac:spMkLst>
        </pc:spChg>
        <pc:spChg chg="mod">
          <ac:chgData name="Tường Nguyễn" userId="5bc487982fcbf3b5" providerId="LiveId" clId="{200FB7EC-CA1F-4A28-A6EB-23E24C95036D}" dt="2022-06-02T09:42:44.629" v="57" actId="114"/>
          <ac:spMkLst>
            <pc:docMk/>
            <pc:sldMk cId="3239670019" sldId="271"/>
            <ac:spMk id="6" creationId="{00000000-0000-0000-0000-000000000000}"/>
          </ac:spMkLst>
        </pc:spChg>
      </pc:sldChg>
      <pc:sldChg chg="modSp mod">
        <pc:chgData name="Tường Nguyễn" userId="5bc487982fcbf3b5" providerId="LiveId" clId="{200FB7EC-CA1F-4A28-A6EB-23E24C95036D}" dt="2022-06-02T09:42:55.350" v="62" actId="113"/>
        <pc:sldMkLst>
          <pc:docMk/>
          <pc:sldMk cId="3016107120" sldId="272"/>
        </pc:sldMkLst>
        <pc:spChg chg="mod">
          <ac:chgData name="Tường Nguyễn" userId="5bc487982fcbf3b5" providerId="LiveId" clId="{200FB7EC-CA1F-4A28-A6EB-23E24C95036D}" dt="2022-06-02T09:42:51.256" v="60" actId="113"/>
          <ac:spMkLst>
            <pc:docMk/>
            <pc:sldMk cId="3016107120" sldId="272"/>
            <ac:spMk id="5" creationId="{00000000-0000-0000-0000-000000000000}"/>
          </ac:spMkLst>
        </pc:spChg>
        <pc:spChg chg="mod">
          <ac:chgData name="Tường Nguyễn" userId="5bc487982fcbf3b5" providerId="LiveId" clId="{200FB7EC-CA1F-4A28-A6EB-23E24C95036D}" dt="2022-06-02T09:42:55.350" v="62" actId="113"/>
          <ac:spMkLst>
            <pc:docMk/>
            <pc:sldMk cId="3016107120" sldId="272"/>
            <ac:spMk id="6" creationId="{00000000-0000-0000-0000-000000000000}"/>
          </ac:spMkLst>
        </pc:spChg>
      </pc:sldChg>
      <pc:sldChg chg="modSp">
        <pc:chgData name="Tường Nguyễn" userId="5bc487982fcbf3b5" providerId="LiveId" clId="{200FB7EC-CA1F-4A28-A6EB-23E24C95036D}" dt="2022-06-02T09:43:03.880" v="65" actId="114"/>
        <pc:sldMkLst>
          <pc:docMk/>
          <pc:sldMk cId="3278628721" sldId="273"/>
        </pc:sldMkLst>
        <pc:spChg chg="mod">
          <ac:chgData name="Tường Nguyễn" userId="5bc487982fcbf3b5" providerId="LiveId" clId="{200FB7EC-CA1F-4A28-A6EB-23E24C95036D}" dt="2022-06-02T09:43:00.709" v="63" actId="113"/>
          <ac:spMkLst>
            <pc:docMk/>
            <pc:sldMk cId="3278628721" sldId="273"/>
            <ac:spMk id="5" creationId="{00000000-0000-0000-0000-000000000000}"/>
          </ac:spMkLst>
        </pc:spChg>
        <pc:spChg chg="mod">
          <ac:chgData name="Tường Nguyễn" userId="5bc487982fcbf3b5" providerId="LiveId" clId="{200FB7EC-CA1F-4A28-A6EB-23E24C95036D}" dt="2022-06-02T09:43:03.880" v="65" actId="114"/>
          <ac:spMkLst>
            <pc:docMk/>
            <pc:sldMk cId="3278628721" sldId="273"/>
            <ac:spMk id="6" creationId="{00000000-0000-0000-0000-000000000000}"/>
          </ac:spMkLst>
        </pc:spChg>
      </pc:sldChg>
      <pc:sldChg chg="modSp">
        <pc:chgData name="Tường Nguyễn" userId="5bc487982fcbf3b5" providerId="LiveId" clId="{200FB7EC-CA1F-4A28-A6EB-23E24C95036D}" dt="2022-06-02T09:43:12.835" v="68" actId="114"/>
        <pc:sldMkLst>
          <pc:docMk/>
          <pc:sldMk cId="3173711728" sldId="274"/>
        </pc:sldMkLst>
        <pc:spChg chg="mod">
          <ac:chgData name="Tường Nguyễn" userId="5bc487982fcbf3b5" providerId="LiveId" clId="{200FB7EC-CA1F-4A28-A6EB-23E24C95036D}" dt="2022-06-02T09:43:09.225" v="66" actId="113"/>
          <ac:spMkLst>
            <pc:docMk/>
            <pc:sldMk cId="3173711728" sldId="274"/>
            <ac:spMk id="5" creationId="{00000000-0000-0000-0000-000000000000}"/>
          </ac:spMkLst>
        </pc:spChg>
        <pc:spChg chg="mod">
          <ac:chgData name="Tường Nguyễn" userId="5bc487982fcbf3b5" providerId="LiveId" clId="{200FB7EC-CA1F-4A28-A6EB-23E24C95036D}" dt="2022-06-02T09:43:12.835" v="68" actId="114"/>
          <ac:spMkLst>
            <pc:docMk/>
            <pc:sldMk cId="3173711728" sldId="274"/>
            <ac:spMk id="6" creationId="{00000000-0000-0000-0000-000000000000}"/>
          </ac:spMkLst>
        </pc:spChg>
      </pc:sldChg>
      <pc:sldChg chg="modSp">
        <pc:chgData name="Tường Nguyễn" userId="5bc487982fcbf3b5" providerId="LiveId" clId="{200FB7EC-CA1F-4A28-A6EB-23E24C95036D}" dt="2022-06-02T09:43:25.206" v="73" actId="114"/>
        <pc:sldMkLst>
          <pc:docMk/>
          <pc:sldMk cId="3992944457" sldId="275"/>
        </pc:sldMkLst>
        <pc:spChg chg="mod">
          <ac:chgData name="Tường Nguyễn" userId="5bc487982fcbf3b5" providerId="LiveId" clId="{200FB7EC-CA1F-4A28-A6EB-23E24C95036D}" dt="2022-06-02T09:43:21.856" v="71" actId="114"/>
          <ac:spMkLst>
            <pc:docMk/>
            <pc:sldMk cId="3992944457" sldId="275"/>
            <ac:spMk id="5" creationId="{00000000-0000-0000-0000-000000000000}"/>
          </ac:spMkLst>
        </pc:spChg>
        <pc:spChg chg="mod">
          <ac:chgData name="Tường Nguyễn" userId="5bc487982fcbf3b5" providerId="LiveId" clId="{200FB7EC-CA1F-4A28-A6EB-23E24C95036D}" dt="2022-06-02T09:43:25.206" v="73" actId="114"/>
          <ac:spMkLst>
            <pc:docMk/>
            <pc:sldMk cId="3992944457" sldId="275"/>
            <ac:spMk id="6" creationId="{00000000-0000-0000-0000-000000000000}"/>
          </ac:spMkLst>
        </pc:spChg>
      </pc:sldChg>
      <pc:sldChg chg="modSp">
        <pc:chgData name="Tường Nguyễn" userId="5bc487982fcbf3b5" providerId="LiveId" clId="{200FB7EC-CA1F-4A28-A6EB-23E24C95036D}" dt="2022-06-02T09:43:36.245" v="78" actId="113"/>
        <pc:sldMkLst>
          <pc:docMk/>
          <pc:sldMk cId="3798403832" sldId="276"/>
        </pc:sldMkLst>
        <pc:spChg chg="mod">
          <ac:chgData name="Tường Nguyễn" userId="5bc487982fcbf3b5" providerId="LiveId" clId="{200FB7EC-CA1F-4A28-A6EB-23E24C95036D}" dt="2022-06-02T09:43:32.864" v="76" actId="114"/>
          <ac:spMkLst>
            <pc:docMk/>
            <pc:sldMk cId="3798403832" sldId="276"/>
            <ac:spMk id="5" creationId="{00000000-0000-0000-0000-000000000000}"/>
          </ac:spMkLst>
        </pc:spChg>
        <pc:spChg chg="mod">
          <ac:chgData name="Tường Nguyễn" userId="5bc487982fcbf3b5" providerId="LiveId" clId="{200FB7EC-CA1F-4A28-A6EB-23E24C95036D}" dt="2022-06-02T09:43:36.245" v="78" actId="113"/>
          <ac:spMkLst>
            <pc:docMk/>
            <pc:sldMk cId="3798403832" sldId="276"/>
            <ac:spMk id="6" creationId="{00000000-0000-0000-0000-000000000000}"/>
          </ac:spMkLst>
        </pc:spChg>
      </pc:sldChg>
      <pc:sldChg chg="modSp">
        <pc:chgData name="Tường Nguyễn" userId="5bc487982fcbf3b5" providerId="LiveId" clId="{200FB7EC-CA1F-4A28-A6EB-23E24C95036D}" dt="2022-06-02T09:43:51.309" v="81" actId="113"/>
        <pc:sldMkLst>
          <pc:docMk/>
          <pc:sldMk cId="1746099746" sldId="277"/>
        </pc:sldMkLst>
        <pc:spChg chg="mod">
          <ac:chgData name="Tường Nguyễn" userId="5bc487982fcbf3b5" providerId="LiveId" clId="{200FB7EC-CA1F-4A28-A6EB-23E24C95036D}" dt="2022-06-02T09:43:51.309" v="81" actId="113"/>
          <ac:spMkLst>
            <pc:docMk/>
            <pc:sldMk cId="1746099746" sldId="277"/>
            <ac:spMk id="5" creationId="{00000000-0000-0000-0000-000000000000}"/>
          </ac:spMkLst>
        </pc:spChg>
        <pc:spChg chg="mod">
          <ac:chgData name="Tường Nguyễn" userId="5bc487982fcbf3b5" providerId="LiveId" clId="{200FB7EC-CA1F-4A28-A6EB-23E24C95036D}" dt="2022-06-02T09:43:46.832" v="80" actId="114"/>
          <ac:spMkLst>
            <pc:docMk/>
            <pc:sldMk cId="1746099746" sldId="277"/>
            <ac:spMk id="6" creationId="{00000000-0000-0000-0000-000000000000}"/>
          </ac:spMkLst>
        </pc:spChg>
      </pc:sldChg>
      <pc:sldChg chg="modSp">
        <pc:chgData name="Tường Nguyễn" userId="5bc487982fcbf3b5" providerId="LiveId" clId="{200FB7EC-CA1F-4A28-A6EB-23E24C95036D}" dt="2022-06-02T09:44:00.899" v="84" actId="114"/>
        <pc:sldMkLst>
          <pc:docMk/>
          <pc:sldMk cId="4106101073" sldId="278"/>
        </pc:sldMkLst>
        <pc:spChg chg="mod">
          <ac:chgData name="Tường Nguyễn" userId="5bc487982fcbf3b5" providerId="LiveId" clId="{200FB7EC-CA1F-4A28-A6EB-23E24C95036D}" dt="2022-06-02T09:43:58.233" v="82" actId="113"/>
          <ac:spMkLst>
            <pc:docMk/>
            <pc:sldMk cId="4106101073" sldId="278"/>
            <ac:spMk id="5" creationId="{00000000-0000-0000-0000-000000000000}"/>
          </ac:spMkLst>
        </pc:spChg>
        <pc:spChg chg="mod">
          <ac:chgData name="Tường Nguyễn" userId="5bc487982fcbf3b5" providerId="LiveId" clId="{200FB7EC-CA1F-4A28-A6EB-23E24C95036D}" dt="2022-06-02T09:44:00.899" v="84" actId="114"/>
          <ac:spMkLst>
            <pc:docMk/>
            <pc:sldMk cId="4106101073" sldId="278"/>
            <ac:spMk id="6" creationId="{00000000-0000-0000-0000-000000000000}"/>
          </ac:spMkLst>
        </pc:spChg>
      </pc:sldChg>
      <pc:sldChg chg="modSp">
        <pc:chgData name="Tường Nguyễn" userId="5bc487982fcbf3b5" providerId="LiveId" clId="{200FB7EC-CA1F-4A28-A6EB-23E24C95036D}" dt="2022-06-02T09:44:21.441" v="90" actId="113"/>
        <pc:sldMkLst>
          <pc:docMk/>
          <pc:sldMk cId="74527365" sldId="279"/>
        </pc:sldMkLst>
        <pc:spChg chg="mod">
          <ac:chgData name="Tường Nguyễn" userId="5bc487982fcbf3b5" providerId="LiveId" clId="{200FB7EC-CA1F-4A28-A6EB-23E24C95036D}" dt="2022-06-02T09:44:21.441" v="90" actId="113"/>
          <ac:spMkLst>
            <pc:docMk/>
            <pc:sldMk cId="74527365" sldId="279"/>
            <ac:spMk id="5" creationId="{00000000-0000-0000-0000-000000000000}"/>
          </ac:spMkLst>
        </pc:spChg>
        <pc:spChg chg="mod">
          <ac:chgData name="Tường Nguyễn" userId="5bc487982fcbf3b5" providerId="LiveId" clId="{200FB7EC-CA1F-4A28-A6EB-23E24C95036D}" dt="2022-06-02T09:44:05.789" v="86" actId="114"/>
          <ac:spMkLst>
            <pc:docMk/>
            <pc:sldMk cId="74527365" sldId="279"/>
            <ac:spMk id="6" creationId="{00000000-0000-0000-0000-000000000000}"/>
          </ac:spMkLst>
        </pc:spChg>
      </pc:sldChg>
      <pc:sldChg chg="modSp mod">
        <pc:chgData name="Tường Nguyễn" userId="5bc487982fcbf3b5" providerId="LiveId" clId="{200FB7EC-CA1F-4A28-A6EB-23E24C95036D}" dt="2022-06-02T09:44:36.409" v="96" actId="113"/>
        <pc:sldMkLst>
          <pc:docMk/>
          <pc:sldMk cId="3908182131" sldId="280"/>
        </pc:sldMkLst>
        <pc:spChg chg="mod">
          <ac:chgData name="Tường Nguyễn" userId="5bc487982fcbf3b5" providerId="LiveId" clId="{200FB7EC-CA1F-4A28-A6EB-23E24C95036D}" dt="2022-06-02T09:44:32.593" v="94" actId="113"/>
          <ac:spMkLst>
            <pc:docMk/>
            <pc:sldMk cId="3908182131" sldId="280"/>
            <ac:spMk id="5" creationId="{00000000-0000-0000-0000-000000000000}"/>
          </ac:spMkLst>
        </pc:spChg>
        <pc:spChg chg="mod">
          <ac:chgData name="Tường Nguyễn" userId="5bc487982fcbf3b5" providerId="LiveId" clId="{200FB7EC-CA1F-4A28-A6EB-23E24C95036D}" dt="2022-06-02T09:44:36.409" v="96" actId="113"/>
          <ac:spMkLst>
            <pc:docMk/>
            <pc:sldMk cId="3908182131" sldId="280"/>
            <ac:spMk id="6" creationId="{00000000-0000-0000-0000-000000000000}"/>
          </ac:spMkLst>
        </pc:spChg>
      </pc:sldChg>
      <pc:sldChg chg="modSp">
        <pc:chgData name="Tường Nguyễn" userId="5bc487982fcbf3b5" providerId="LiveId" clId="{200FB7EC-CA1F-4A28-A6EB-23E24C95036D}" dt="2022-06-02T09:44:29.173" v="93" actId="113"/>
        <pc:sldMkLst>
          <pc:docMk/>
          <pc:sldMk cId="3894598572" sldId="281"/>
        </pc:sldMkLst>
        <pc:spChg chg="mod">
          <ac:chgData name="Tường Nguyễn" userId="5bc487982fcbf3b5" providerId="LiveId" clId="{200FB7EC-CA1F-4A28-A6EB-23E24C95036D}" dt="2022-06-02T09:44:26.120" v="91" actId="113"/>
          <ac:spMkLst>
            <pc:docMk/>
            <pc:sldMk cId="3894598572" sldId="281"/>
            <ac:spMk id="5" creationId="{00000000-0000-0000-0000-000000000000}"/>
          </ac:spMkLst>
        </pc:spChg>
        <pc:spChg chg="mod">
          <ac:chgData name="Tường Nguyễn" userId="5bc487982fcbf3b5" providerId="LiveId" clId="{200FB7EC-CA1F-4A28-A6EB-23E24C95036D}" dt="2022-06-02T09:44:29.173" v="93" actId="113"/>
          <ac:spMkLst>
            <pc:docMk/>
            <pc:sldMk cId="3894598572" sldId="281"/>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9BCAD-256F-482C-A45C-AC5F6CEFC24F}" type="datetimeFigureOut">
              <a:rPr lang="en-US" smtClean="0"/>
              <a:t>07/06/2022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E99D5-27EF-4246-B19E-FBB404298A4F}" type="slidenum">
              <a:rPr lang="en-US" smtClean="0"/>
              <a:t>‹#›</a:t>
            </a:fld>
            <a:endParaRPr lang="en-US"/>
          </a:p>
        </p:txBody>
      </p:sp>
    </p:spTree>
    <p:extLst>
      <p:ext uri="{BB962C8B-B14F-4D97-AF65-F5344CB8AC3E}">
        <p14:creationId xmlns:p14="http://schemas.microsoft.com/office/powerpoint/2010/main" val="1624537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AF8937E-CA10-4B12-9713-F11EBCFDEF37}" type="datetime1">
              <a:rPr lang="en-US" smtClean="0"/>
              <a:t>07/06/2022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12</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6327A3-6FC1-4C18-8A08-D37BD737C186}"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18B996-D24B-47AE-A7AB-F0DA2F93B9E0}"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3A8BC63-8E4A-437A-83C6-C6A51FAEAB18}"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3B737-AEDD-434A-8CEC-ADA8FDBF43EC}"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155E625-C1BE-498B-8D5D-AB5F8C42271F}" type="datetime1">
              <a:rPr lang="en-US" smtClean="0"/>
              <a:t>07/06/2022</a:t>
            </a:fld>
            <a:endParaRPr lang="en-US" dirty="0"/>
          </a:p>
        </p:txBody>
      </p:sp>
      <p:sp>
        <p:nvSpPr>
          <p:cNvPr id="4" name="Footer Placeholder 3"/>
          <p:cNvSpPr>
            <a:spLocks noGrp="1"/>
          </p:cNvSpPr>
          <p:nvPr>
            <p:ph type="ftr" sz="quarter" idx="11"/>
          </p:nvPr>
        </p:nvSpPr>
        <p:spPr/>
        <p:txBody>
          <a:bodyPr/>
          <a:lstStyle/>
          <a:p>
            <a:r>
              <a:rPr lang="en-US"/>
              <a:t>12</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174D542-E086-4DD7-B561-63DF1E16B710}" type="datetime1">
              <a:rPr lang="en-US" smtClean="0"/>
              <a:t>07/06/2022</a:t>
            </a:fld>
            <a:endParaRPr lang="en-US" dirty="0"/>
          </a:p>
        </p:txBody>
      </p:sp>
      <p:sp>
        <p:nvSpPr>
          <p:cNvPr id="4" name="Footer Placeholder 3"/>
          <p:cNvSpPr>
            <a:spLocks noGrp="1"/>
          </p:cNvSpPr>
          <p:nvPr>
            <p:ph type="ftr" sz="quarter" idx="11"/>
          </p:nvPr>
        </p:nvSpPr>
        <p:spPr/>
        <p:txBody>
          <a:bodyPr/>
          <a:lstStyle/>
          <a:p>
            <a:r>
              <a:rPr lang="en-US"/>
              <a:t>12</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89FE7-F3CB-4157-91F1-78CA2CDB940A}" type="datetime1">
              <a:rPr lang="en-US" smtClean="0"/>
              <a:t>07/06/2022</a:t>
            </a:fld>
            <a:endParaRPr lang="en-US" dirty="0"/>
          </a:p>
        </p:txBody>
      </p:sp>
      <p:sp>
        <p:nvSpPr>
          <p:cNvPr id="5" name="Footer Placeholder 4"/>
          <p:cNvSpPr>
            <a:spLocks noGrp="1"/>
          </p:cNvSpPr>
          <p:nvPr>
            <p:ph type="ftr" sz="quarter" idx="11"/>
          </p:nvPr>
        </p:nvSpPr>
        <p:spPr/>
        <p:txBody>
          <a:bodyPr/>
          <a:lstStyle/>
          <a:p>
            <a:r>
              <a:rPr lang="en-US"/>
              <a:t>12</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B387FE-9443-48C7-95CA-0D389E8A4DF5}" type="datetime1">
              <a:rPr lang="en-US" smtClean="0"/>
              <a:t>07/06/2022</a:t>
            </a:fld>
            <a:endParaRPr lang="en-US" dirty="0"/>
          </a:p>
        </p:txBody>
      </p:sp>
      <p:sp>
        <p:nvSpPr>
          <p:cNvPr id="5" name="Footer Placeholder 4"/>
          <p:cNvSpPr>
            <a:spLocks noGrp="1"/>
          </p:cNvSpPr>
          <p:nvPr>
            <p:ph type="ftr" sz="quarter" idx="11"/>
          </p:nvPr>
        </p:nvSpPr>
        <p:spPr/>
        <p:txBody>
          <a:bodyPr/>
          <a:lstStyle/>
          <a:p>
            <a:r>
              <a:rPr lang="en-US"/>
              <a:t>12</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10FEE-47EF-44AB-A693-1B240D88C66A}" type="datetime1">
              <a:rPr lang="en-US" smtClean="0"/>
              <a:t>07/06/2022</a:t>
            </a:fld>
            <a:endParaRPr lang="en-US" dirty="0"/>
          </a:p>
        </p:txBody>
      </p:sp>
      <p:sp>
        <p:nvSpPr>
          <p:cNvPr id="5" name="Footer Placeholder 4"/>
          <p:cNvSpPr>
            <a:spLocks noGrp="1"/>
          </p:cNvSpPr>
          <p:nvPr>
            <p:ph type="ftr" sz="quarter" idx="11"/>
          </p:nvPr>
        </p:nvSpPr>
        <p:spPr/>
        <p:txBody>
          <a:bodyPr/>
          <a:lstStyle/>
          <a:p>
            <a:r>
              <a:rPr lang="en-US"/>
              <a:t>12</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18632-9CA9-4D5D-8F5F-857F30E03098}" type="datetime1">
              <a:rPr lang="en-US" smtClean="0"/>
              <a:t>07/06/2022</a:t>
            </a:fld>
            <a:endParaRPr lang="en-US" dirty="0"/>
          </a:p>
        </p:txBody>
      </p:sp>
      <p:sp>
        <p:nvSpPr>
          <p:cNvPr id="5" name="Footer Placeholder 4"/>
          <p:cNvSpPr>
            <a:spLocks noGrp="1"/>
          </p:cNvSpPr>
          <p:nvPr>
            <p:ph type="ftr" sz="quarter" idx="11"/>
          </p:nvPr>
        </p:nvSpPr>
        <p:spPr/>
        <p:txBody>
          <a:bodyPr/>
          <a:lstStyle/>
          <a:p>
            <a:r>
              <a:rPr lang="en-US"/>
              <a:t>12</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DF0260-F3D0-44BC-8A20-A786998AA6DC}"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ED223-F551-4846-B9F6-6E2FA8934FAC}" type="datetime1">
              <a:rPr lang="en-US" smtClean="0"/>
              <a:t>07/06/2022</a:t>
            </a:fld>
            <a:endParaRPr lang="en-US" dirty="0"/>
          </a:p>
        </p:txBody>
      </p:sp>
      <p:sp>
        <p:nvSpPr>
          <p:cNvPr id="8" name="Footer Placeholder 7"/>
          <p:cNvSpPr>
            <a:spLocks noGrp="1"/>
          </p:cNvSpPr>
          <p:nvPr>
            <p:ph type="ftr" sz="quarter" idx="11"/>
          </p:nvPr>
        </p:nvSpPr>
        <p:spPr/>
        <p:txBody>
          <a:bodyPr/>
          <a:lstStyle/>
          <a:p>
            <a:r>
              <a:rPr lang="en-US"/>
              <a:t>12</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4BC378-4765-4175-8C98-92F07CB576B2}" type="datetime1">
              <a:rPr lang="en-US" smtClean="0"/>
              <a:t>07/06/2022</a:t>
            </a:fld>
            <a:endParaRPr lang="en-US" dirty="0"/>
          </a:p>
        </p:txBody>
      </p:sp>
      <p:sp>
        <p:nvSpPr>
          <p:cNvPr id="4" name="Footer Placeholder 3"/>
          <p:cNvSpPr>
            <a:spLocks noGrp="1"/>
          </p:cNvSpPr>
          <p:nvPr>
            <p:ph type="ftr" sz="quarter" idx="11"/>
          </p:nvPr>
        </p:nvSpPr>
        <p:spPr/>
        <p:txBody>
          <a:bodyPr/>
          <a:lstStyle/>
          <a:p>
            <a:r>
              <a:rPr lang="en-US"/>
              <a:t>12</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BBF06-8622-40C6-A970-168B1E063B18}" type="datetime1">
              <a:rPr lang="en-US" smtClean="0"/>
              <a:t>07/06/2022</a:t>
            </a:fld>
            <a:endParaRPr lang="en-US" dirty="0"/>
          </a:p>
        </p:txBody>
      </p:sp>
      <p:sp>
        <p:nvSpPr>
          <p:cNvPr id="3" name="Footer Placeholder 2"/>
          <p:cNvSpPr>
            <a:spLocks noGrp="1"/>
          </p:cNvSpPr>
          <p:nvPr>
            <p:ph type="ftr" sz="quarter" idx="11"/>
          </p:nvPr>
        </p:nvSpPr>
        <p:spPr/>
        <p:txBody>
          <a:bodyPr/>
          <a:lstStyle/>
          <a:p>
            <a:r>
              <a:rPr lang="en-US"/>
              <a:t>12</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468E90-84CA-4FE7-A534-DA802E9F2FEF}"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7A163B-7D87-4E78-91D5-3A687CB7124C}" type="datetime1">
              <a:rPr lang="en-US" smtClean="0"/>
              <a:t>07/06/2022</a:t>
            </a:fld>
            <a:endParaRPr lang="en-US" dirty="0"/>
          </a:p>
        </p:txBody>
      </p:sp>
      <p:sp>
        <p:nvSpPr>
          <p:cNvPr id="6" name="Footer Placeholder 5"/>
          <p:cNvSpPr>
            <a:spLocks noGrp="1"/>
          </p:cNvSpPr>
          <p:nvPr>
            <p:ph type="ftr" sz="quarter" idx="11"/>
          </p:nvPr>
        </p:nvSpPr>
        <p:spPr/>
        <p:txBody>
          <a:bodyPr/>
          <a:lstStyle/>
          <a:p>
            <a:r>
              <a:rPr lang="en-US"/>
              <a:t>12</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6FE89DB-E1B4-4A00-8FB9-F12E3DCD4821}" type="datetime1">
              <a:rPr lang="en-US" smtClean="0"/>
              <a:t>07/06/2022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12</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1620" y="596348"/>
            <a:ext cx="8791575" cy="1495839"/>
          </a:xfrm>
        </p:spPr>
        <p:txBody>
          <a:bodyPr>
            <a:normAutofit/>
          </a:bodyPr>
          <a:lstStyle/>
          <a:p>
            <a:pPr algn="ctr"/>
            <a:r>
              <a:rPr lang="en-US" b="1" dirty="0">
                <a:latin typeface="Arial" panose="020B0604020202020204" pitchFamily="34" charset="0"/>
                <a:cs typeface="Arial" panose="020B0604020202020204" pitchFamily="34" charset="0"/>
              </a:rPr>
              <a:t>QUẢN TRỊ MẠNG</a:t>
            </a:r>
            <a:r>
              <a:rPr lang="en-US" dirty="0"/>
              <a:t/>
            </a:r>
            <a:br>
              <a:rPr lang="en-US" dirty="0"/>
            </a:br>
            <a:r>
              <a:rPr lang="en-US" dirty="0"/>
              <a:t> </a:t>
            </a:r>
          </a:p>
        </p:txBody>
      </p:sp>
      <p:sp>
        <p:nvSpPr>
          <p:cNvPr id="3" name="Subtitle 2"/>
          <p:cNvSpPr>
            <a:spLocks noGrp="1"/>
          </p:cNvSpPr>
          <p:nvPr>
            <p:ph type="subTitle" idx="1"/>
          </p:nvPr>
        </p:nvSpPr>
        <p:spPr>
          <a:xfrm>
            <a:off x="1571619" y="6096759"/>
            <a:ext cx="8791575" cy="651910"/>
          </a:xfrm>
        </p:spPr>
        <p:txBody>
          <a:bodyPr/>
          <a:lstStyle/>
          <a:p>
            <a:pPr algn="ctr"/>
            <a:r>
              <a:rPr lang="en-US" dirty="0">
                <a:latin typeface="Arial" panose="020B0604020202020204" pitchFamily="34" charset="0"/>
                <a:cs typeface="Arial" panose="020B0604020202020204" pitchFamily="34" charset="0"/>
              </a:rPr>
              <a:t>DNC</a:t>
            </a:r>
          </a:p>
        </p:txBody>
      </p:sp>
      <p:sp>
        <p:nvSpPr>
          <p:cNvPr id="4" name="Title 1"/>
          <p:cNvSpPr txBox="1">
            <a:spLocks/>
          </p:cNvSpPr>
          <p:nvPr/>
        </p:nvSpPr>
        <p:spPr>
          <a:xfrm>
            <a:off x="1571620" y="2469874"/>
            <a:ext cx="8791575" cy="2256183"/>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Thiết kế &amp; Xây dựng hệ thống mạng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cho trường</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cao đẳng sư phạm vĩnh long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90391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grpSp>
        <p:nvGrpSpPr>
          <p:cNvPr id="8" name="Group 7">
            <a:extLst>
              <a:ext uri="{FF2B5EF4-FFF2-40B4-BE49-F238E27FC236}">
                <a16:creationId xmlns:a16="http://schemas.microsoft.com/office/drawing/2014/main" id="{7FB1B149-438E-C791-43B8-58E523E34913}"/>
              </a:ext>
            </a:extLst>
          </p:cNvPr>
          <p:cNvGrpSpPr/>
          <p:nvPr/>
        </p:nvGrpSpPr>
        <p:grpSpPr>
          <a:xfrm>
            <a:off x="1518450" y="127184"/>
            <a:ext cx="8103259" cy="1061719"/>
            <a:chOff x="1585125" y="2949339"/>
            <a:chExt cx="8103259" cy="1341943"/>
          </a:xfrm>
        </p:grpSpPr>
        <p:grpSp>
          <p:nvGrpSpPr>
            <p:cNvPr id="9" name="Group 8">
              <a:extLst>
                <a:ext uri="{FF2B5EF4-FFF2-40B4-BE49-F238E27FC236}">
                  <a16:creationId xmlns:a16="http://schemas.microsoft.com/office/drawing/2014/main" id="{6C38A294-09B8-CCED-75A2-637993ED5C1E}"/>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553F2518-DE73-E789-FCE8-BB328C205027}"/>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AF7D91DD-F2E7-7742-2E8B-8CE8A7C2D02B}"/>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E6F8375A-6285-E5FB-5FA8-E21984151D07}"/>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grpSp>
        <p:nvGrpSpPr>
          <p:cNvPr id="30" name="Group 29">
            <a:extLst>
              <a:ext uri="{FF2B5EF4-FFF2-40B4-BE49-F238E27FC236}">
                <a16:creationId xmlns:a16="http://schemas.microsoft.com/office/drawing/2014/main" id="{6E494D68-EBD4-6E39-EA84-311F2C659BA7}"/>
              </a:ext>
            </a:extLst>
          </p:cNvPr>
          <p:cNvGrpSpPr/>
          <p:nvPr/>
        </p:nvGrpSpPr>
        <p:grpSpPr>
          <a:xfrm>
            <a:off x="301283" y="1789184"/>
            <a:ext cx="5642248" cy="1014200"/>
            <a:chOff x="1019173" y="1663908"/>
            <a:chExt cx="5642248" cy="755442"/>
          </a:xfrm>
        </p:grpSpPr>
        <p:sp>
          <p:nvSpPr>
            <p:cNvPr id="18" name="Rectangle: Rounded Corners 17">
              <a:extLst>
                <a:ext uri="{FF2B5EF4-FFF2-40B4-BE49-F238E27FC236}">
                  <a16:creationId xmlns:a16="http://schemas.microsoft.com/office/drawing/2014/main" id="{E3074DF2-77B9-101F-B345-90C872DC27EC}"/>
                </a:ext>
              </a:extLst>
            </p:cNvPr>
            <p:cNvSpPr/>
            <p:nvPr/>
          </p:nvSpPr>
          <p:spPr>
            <a:xfrm>
              <a:off x="1228725" y="1663908"/>
              <a:ext cx="5432696"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Thiết Bị</a:t>
              </a:r>
            </a:p>
          </p:txBody>
        </p:sp>
        <p:sp>
          <p:nvSpPr>
            <p:cNvPr id="24" name="Oval 23">
              <a:extLst>
                <a:ext uri="{FF2B5EF4-FFF2-40B4-BE49-F238E27FC236}">
                  <a16:creationId xmlns:a16="http://schemas.microsoft.com/office/drawing/2014/main" id="{7FB1DC95-8036-7AEB-F54D-8A7596E42B1F}"/>
                </a:ext>
              </a:extLst>
            </p:cNvPr>
            <p:cNvSpPr/>
            <p:nvPr/>
          </p:nvSpPr>
          <p:spPr>
            <a:xfrm>
              <a:off x="1019173" y="1663908"/>
              <a:ext cx="838201" cy="75544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2.1</a:t>
              </a:r>
            </a:p>
          </p:txBody>
        </p:sp>
      </p:grpSp>
      <p:grpSp>
        <p:nvGrpSpPr>
          <p:cNvPr id="31" name="Group 30">
            <a:extLst>
              <a:ext uri="{FF2B5EF4-FFF2-40B4-BE49-F238E27FC236}">
                <a16:creationId xmlns:a16="http://schemas.microsoft.com/office/drawing/2014/main" id="{5224E118-DE33-7879-0714-BEDCA0034227}"/>
              </a:ext>
            </a:extLst>
          </p:cNvPr>
          <p:cNvGrpSpPr/>
          <p:nvPr/>
        </p:nvGrpSpPr>
        <p:grpSpPr>
          <a:xfrm>
            <a:off x="301283" y="2979059"/>
            <a:ext cx="5642248" cy="1014200"/>
            <a:chOff x="895347" y="2521630"/>
            <a:chExt cx="4800603" cy="755442"/>
          </a:xfrm>
        </p:grpSpPr>
        <p:sp>
          <p:nvSpPr>
            <p:cNvPr id="19" name="Rectangle: Rounded Corners 18">
              <a:extLst>
                <a:ext uri="{FF2B5EF4-FFF2-40B4-BE49-F238E27FC236}">
                  <a16:creationId xmlns:a16="http://schemas.microsoft.com/office/drawing/2014/main" id="{16EDD574-AED2-9EA3-2BFE-9E71C256FECB}"/>
                </a:ext>
              </a:extLst>
            </p:cNvPr>
            <p:cNvSpPr/>
            <p:nvPr/>
          </p:nvSpPr>
          <p:spPr>
            <a:xfrm>
              <a:off x="1228725" y="2521630"/>
              <a:ext cx="4467225"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Chi Phí Xây Dựng</a:t>
              </a:r>
            </a:p>
          </p:txBody>
        </p:sp>
        <p:sp>
          <p:nvSpPr>
            <p:cNvPr id="25" name="Oval 24">
              <a:extLst>
                <a:ext uri="{FF2B5EF4-FFF2-40B4-BE49-F238E27FC236}">
                  <a16:creationId xmlns:a16="http://schemas.microsoft.com/office/drawing/2014/main" id="{FE937DFF-022C-2D1E-B0CA-21F466C8457A}"/>
                </a:ext>
              </a:extLst>
            </p:cNvPr>
            <p:cNvSpPr/>
            <p:nvPr/>
          </p:nvSpPr>
          <p:spPr>
            <a:xfrm>
              <a:off x="895347" y="2521630"/>
              <a:ext cx="713168" cy="75544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2.2</a:t>
              </a:r>
            </a:p>
          </p:txBody>
        </p:sp>
      </p:grpSp>
      <p:grpSp>
        <p:nvGrpSpPr>
          <p:cNvPr id="32" name="Group 31">
            <a:extLst>
              <a:ext uri="{FF2B5EF4-FFF2-40B4-BE49-F238E27FC236}">
                <a16:creationId xmlns:a16="http://schemas.microsoft.com/office/drawing/2014/main" id="{4D973856-89A0-8D94-FED9-1B9D58CC0D2C}"/>
              </a:ext>
            </a:extLst>
          </p:cNvPr>
          <p:cNvGrpSpPr/>
          <p:nvPr/>
        </p:nvGrpSpPr>
        <p:grpSpPr>
          <a:xfrm>
            <a:off x="301283" y="4235589"/>
            <a:ext cx="5642248" cy="1014200"/>
            <a:chOff x="975524" y="3429000"/>
            <a:chExt cx="5642248" cy="755442"/>
          </a:xfrm>
        </p:grpSpPr>
        <p:sp>
          <p:nvSpPr>
            <p:cNvPr id="20" name="Rectangle: Rounded Corners 19">
              <a:extLst>
                <a:ext uri="{FF2B5EF4-FFF2-40B4-BE49-F238E27FC236}">
                  <a16:creationId xmlns:a16="http://schemas.microsoft.com/office/drawing/2014/main" id="{E43ECB57-D462-451B-2B0A-FDF84FCB964B}"/>
                </a:ext>
              </a:extLst>
            </p:cNvPr>
            <p:cNvSpPr/>
            <p:nvPr/>
          </p:nvSpPr>
          <p:spPr>
            <a:xfrm>
              <a:off x="1228724" y="3429000"/>
              <a:ext cx="5389048"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Kỹ Thuật</a:t>
              </a:r>
            </a:p>
          </p:txBody>
        </p:sp>
        <p:sp>
          <p:nvSpPr>
            <p:cNvPr id="26" name="Oval 25">
              <a:extLst>
                <a:ext uri="{FF2B5EF4-FFF2-40B4-BE49-F238E27FC236}">
                  <a16:creationId xmlns:a16="http://schemas.microsoft.com/office/drawing/2014/main" id="{F87C08E7-1406-54E8-9BE1-EBE60AA26296}"/>
                </a:ext>
              </a:extLst>
            </p:cNvPr>
            <p:cNvSpPr/>
            <p:nvPr/>
          </p:nvSpPr>
          <p:spPr>
            <a:xfrm>
              <a:off x="975524" y="3429000"/>
              <a:ext cx="838201" cy="75544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2.3</a:t>
              </a:r>
            </a:p>
          </p:txBody>
        </p:sp>
      </p:grpSp>
      <p:grpSp>
        <p:nvGrpSpPr>
          <p:cNvPr id="33" name="Group 32">
            <a:extLst>
              <a:ext uri="{FF2B5EF4-FFF2-40B4-BE49-F238E27FC236}">
                <a16:creationId xmlns:a16="http://schemas.microsoft.com/office/drawing/2014/main" id="{5EF5537A-8970-058C-E9DA-B0C51F1439F3}"/>
              </a:ext>
            </a:extLst>
          </p:cNvPr>
          <p:cNvGrpSpPr/>
          <p:nvPr/>
        </p:nvGrpSpPr>
        <p:grpSpPr>
          <a:xfrm>
            <a:off x="6248469" y="1752600"/>
            <a:ext cx="5642247" cy="1014200"/>
            <a:chOff x="5892528" y="1648447"/>
            <a:chExt cx="5626247" cy="755442"/>
          </a:xfrm>
        </p:grpSpPr>
        <p:sp>
          <p:nvSpPr>
            <p:cNvPr id="22" name="Rectangle: Rounded Corners 21">
              <a:extLst>
                <a:ext uri="{FF2B5EF4-FFF2-40B4-BE49-F238E27FC236}">
                  <a16:creationId xmlns:a16="http://schemas.microsoft.com/office/drawing/2014/main" id="{4674C81E-BEE8-6154-6F25-1E3E087CAD43}"/>
                </a:ext>
              </a:extLst>
            </p:cNvPr>
            <p:cNvSpPr/>
            <p:nvPr/>
          </p:nvSpPr>
          <p:spPr>
            <a:xfrm>
              <a:off x="6131368" y="1648447"/>
              <a:ext cx="5387407"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Chính Sách Hệ Thống</a:t>
              </a:r>
            </a:p>
          </p:txBody>
        </p:sp>
        <p:sp>
          <p:nvSpPr>
            <p:cNvPr id="27" name="Oval 26">
              <a:extLst>
                <a:ext uri="{FF2B5EF4-FFF2-40B4-BE49-F238E27FC236}">
                  <a16:creationId xmlns:a16="http://schemas.microsoft.com/office/drawing/2014/main" id="{003C1676-8670-85E5-79A9-93B6FE9137A4}"/>
                </a:ext>
              </a:extLst>
            </p:cNvPr>
            <p:cNvSpPr/>
            <p:nvPr/>
          </p:nvSpPr>
          <p:spPr>
            <a:xfrm>
              <a:off x="5892528" y="1648447"/>
              <a:ext cx="838201" cy="75544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2.4</a:t>
              </a:r>
            </a:p>
          </p:txBody>
        </p:sp>
      </p:grpSp>
      <p:grpSp>
        <p:nvGrpSpPr>
          <p:cNvPr id="34" name="Group 33">
            <a:extLst>
              <a:ext uri="{FF2B5EF4-FFF2-40B4-BE49-F238E27FC236}">
                <a16:creationId xmlns:a16="http://schemas.microsoft.com/office/drawing/2014/main" id="{896FDC18-A058-6619-AC39-086DF9913708}"/>
              </a:ext>
            </a:extLst>
          </p:cNvPr>
          <p:cNvGrpSpPr/>
          <p:nvPr/>
        </p:nvGrpSpPr>
        <p:grpSpPr>
          <a:xfrm>
            <a:off x="6248469" y="2974821"/>
            <a:ext cx="5631051" cy="1015811"/>
            <a:chOff x="5892527" y="2547048"/>
            <a:chExt cx="5631051" cy="756642"/>
          </a:xfrm>
        </p:grpSpPr>
        <p:sp>
          <p:nvSpPr>
            <p:cNvPr id="21" name="Rectangle: Rounded Corners 20">
              <a:extLst>
                <a:ext uri="{FF2B5EF4-FFF2-40B4-BE49-F238E27FC236}">
                  <a16:creationId xmlns:a16="http://schemas.microsoft.com/office/drawing/2014/main" id="{8DDCF6B6-02CF-166F-9C86-96BD70761453}"/>
                </a:ext>
              </a:extLst>
            </p:cNvPr>
            <p:cNvSpPr/>
            <p:nvPr/>
          </p:nvSpPr>
          <p:spPr>
            <a:xfrm>
              <a:off x="6120850" y="2548248"/>
              <a:ext cx="5402728"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Kế Hoạch Thực Hiện</a:t>
              </a:r>
            </a:p>
          </p:txBody>
        </p:sp>
        <p:sp>
          <p:nvSpPr>
            <p:cNvPr id="28" name="Oval 27">
              <a:extLst>
                <a:ext uri="{FF2B5EF4-FFF2-40B4-BE49-F238E27FC236}">
                  <a16:creationId xmlns:a16="http://schemas.microsoft.com/office/drawing/2014/main" id="{01659706-69A0-277A-09BB-13FCAF91A8C5}"/>
                </a:ext>
              </a:extLst>
            </p:cNvPr>
            <p:cNvSpPr/>
            <p:nvPr/>
          </p:nvSpPr>
          <p:spPr>
            <a:xfrm>
              <a:off x="5892527" y="2547048"/>
              <a:ext cx="838201" cy="75544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2.5</a:t>
              </a:r>
            </a:p>
          </p:txBody>
        </p:sp>
      </p:grpSp>
      <p:grpSp>
        <p:nvGrpSpPr>
          <p:cNvPr id="35" name="Group 34">
            <a:extLst>
              <a:ext uri="{FF2B5EF4-FFF2-40B4-BE49-F238E27FC236}">
                <a16:creationId xmlns:a16="http://schemas.microsoft.com/office/drawing/2014/main" id="{FF621ABD-87E8-920B-1EB1-E51F8B262F12}"/>
              </a:ext>
            </a:extLst>
          </p:cNvPr>
          <p:cNvGrpSpPr/>
          <p:nvPr/>
        </p:nvGrpSpPr>
        <p:grpSpPr>
          <a:xfrm>
            <a:off x="6213100" y="4235589"/>
            <a:ext cx="5666420" cy="1032874"/>
            <a:chOff x="5892527" y="3415090"/>
            <a:chExt cx="4687017" cy="769352"/>
          </a:xfrm>
        </p:grpSpPr>
        <p:sp>
          <p:nvSpPr>
            <p:cNvPr id="23" name="Rectangle: Rounded Corners 22">
              <a:extLst>
                <a:ext uri="{FF2B5EF4-FFF2-40B4-BE49-F238E27FC236}">
                  <a16:creationId xmlns:a16="http://schemas.microsoft.com/office/drawing/2014/main" id="{80848256-43F0-E1BC-EB08-03B291BF3610}"/>
                </a:ext>
              </a:extLst>
            </p:cNvPr>
            <p:cNvSpPr/>
            <p:nvPr/>
          </p:nvSpPr>
          <p:spPr>
            <a:xfrm>
              <a:off x="6112319" y="3429000"/>
              <a:ext cx="4467225" cy="75544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Đề Xuất Khác</a:t>
              </a:r>
            </a:p>
          </p:txBody>
        </p:sp>
        <p:sp>
          <p:nvSpPr>
            <p:cNvPr id="29" name="Oval 28">
              <a:extLst>
                <a:ext uri="{FF2B5EF4-FFF2-40B4-BE49-F238E27FC236}">
                  <a16:creationId xmlns:a16="http://schemas.microsoft.com/office/drawing/2014/main" id="{F5551D38-EDEF-3187-860C-0240330B2CEB}"/>
                </a:ext>
              </a:extLst>
            </p:cNvPr>
            <p:cNvSpPr/>
            <p:nvPr/>
          </p:nvSpPr>
          <p:spPr>
            <a:xfrm>
              <a:off x="5892527" y="3415090"/>
              <a:ext cx="722579" cy="765722"/>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2.6</a:t>
              </a:r>
            </a:p>
          </p:txBody>
        </p:sp>
      </p:grpSp>
    </p:spTree>
    <p:extLst>
      <p:ext uri="{BB962C8B-B14F-4D97-AF65-F5344CB8AC3E}">
        <p14:creationId xmlns:p14="http://schemas.microsoft.com/office/powerpoint/2010/main" val="40354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outVertical)">
                                      <p:cBhvr>
                                        <p:cTn id="12" dur="500"/>
                                        <p:tgtEl>
                                          <p:spTgt spid="30"/>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outVertical)">
                                      <p:cBhvr>
                                        <p:cTn id="16" dur="500"/>
                                        <p:tgtEl>
                                          <p:spTgt spid="31"/>
                                        </p:tgtEl>
                                      </p:cBhvr>
                                    </p:animEffect>
                                  </p:childTnLst>
                                </p:cTn>
                              </p:par>
                            </p:childTnLst>
                          </p:cTn>
                        </p:par>
                        <p:par>
                          <p:cTn id="17" fill="hold">
                            <p:stCondLst>
                              <p:cond delay="1000"/>
                            </p:stCondLst>
                            <p:childTnLst>
                              <p:par>
                                <p:cTn id="18" presetID="16" presetClass="entr" presetSubtype="37"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arn(outVertical)">
                                      <p:cBhvr>
                                        <p:cTn id="20" dur="500"/>
                                        <p:tgtEl>
                                          <p:spTgt spid="32"/>
                                        </p:tgtEl>
                                      </p:cBhvr>
                                    </p:animEffect>
                                  </p:childTnLst>
                                </p:cTn>
                              </p:par>
                            </p:childTnLst>
                          </p:cTn>
                        </p:par>
                        <p:par>
                          <p:cTn id="21" fill="hold">
                            <p:stCondLst>
                              <p:cond delay="1500"/>
                            </p:stCondLst>
                            <p:childTnLst>
                              <p:par>
                                <p:cTn id="22" presetID="16" presetClass="entr" presetSubtype="37"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barn(outVertical)">
                                      <p:cBhvr>
                                        <p:cTn id="24" dur="500"/>
                                        <p:tgtEl>
                                          <p:spTgt spid="33"/>
                                        </p:tgtEl>
                                      </p:cBhvr>
                                    </p:animEffect>
                                  </p:childTnLst>
                                </p:cTn>
                              </p:par>
                            </p:childTnLst>
                          </p:cTn>
                        </p:par>
                        <p:par>
                          <p:cTn id="25" fill="hold">
                            <p:stCondLst>
                              <p:cond delay="2000"/>
                            </p:stCondLst>
                            <p:childTnLst>
                              <p:par>
                                <p:cTn id="26" presetID="16" presetClass="entr" presetSubtype="37"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outVertical)">
                                      <p:cBhvr>
                                        <p:cTn id="28" dur="500"/>
                                        <p:tgtEl>
                                          <p:spTgt spid="34"/>
                                        </p:tgtEl>
                                      </p:cBhvr>
                                    </p:animEffect>
                                  </p:childTnLst>
                                </p:cTn>
                              </p:par>
                            </p:childTnLst>
                          </p:cTn>
                        </p:par>
                        <p:par>
                          <p:cTn id="29" fill="hold">
                            <p:stCondLst>
                              <p:cond delay="2500"/>
                            </p:stCondLst>
                            <p:childTnLst>
                              <p:par>
                                <p:cTn id="30" presetID="16" presetClass="entr" presetSubtype="37"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arn(outVertic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584392"/>
            <a:ext cx="9905999" cy="5642183"/>
          </a:xfrm>
        </p:spPr>
        <p:txBody>
          <a:bodyPr>
            <a:normAutofit lnSpcReduction="10000"/>
          </a:bodyPr>
          <a:lstStyle/>
          <a:p>
            <a:pPr marL="0" indent="0">
              <a:buNone/>
            </a:pPr>
            <a:r>
              <a:rPr lang="en-US" b="1" i="1">
                <a:latin typeface="Arial" panose="020B0604020202020204" pitchFamily="34" charset="0"/>
                <a:cs typeface="Arial" panose="020B0604020202020204" pitchFamily="34" charset="0"/>
              </a:rPr>
              <a:t>2.1 Thiết bị</a:t>
            </a:r>
          </a:p>
          <a:p>
            <a:pPr marL="0" indent="0" defTabSz="457200">
              <a:buNone/>
            </a:pPr>
            <a:r>
              <a:rPr lang="en-US" sz="200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 Phần cứng</a:t>
            </a:r>
          </a:p>
          <a:p>
            <a:pPr marL="517525" indent="0" defTabSz="207963">
              <a:buNone/>
            </a:pPr>
            <a:r>
              <a:rPr lang="en-US" sz="2000" dirty="0">
                <a:latin typeface="Arial" panose="020B0604020202020204" pitchFamily="34" charset="0"/>
                <a:cs typeface="Arial" panose="020B0604020202020204" pitchFamily="34" charset="0"/>
              </a:rPr>
              <a:t>		- Hệ thống máy tính gồm: 1 Máy Proxy Server, 1 Máy Server, 3 Máy File Server và 79 Máy Client</a:t>
            </a:r>
          </a:p>
          <a:p>
            <a:pPr marL="517525" indent="0" defTabSz="207963">
              <a:buNone/>
            </a:pPr>
            <a:r>
              <a:rPr lang="en-US" sz="2000" dirty="0">
                <a:latin typeface="Arial" panose="020B0604020202020204" pitchFamily="34" charset="0"/>
                <a:cs typeface="Arial" panose="020B0604020202020204" pitchFamily="34" charset="0"/>
                <a:sym typeface="Wingdings" panose="05000000000000000000" pitchFamily="2" charset="2"/>
              </a:rPr>
              <a:t></a:t>
            </a:r>
            <a:r>
              <a:rPr lang="en-US" sz="2000" dirty="0">
                <a:latin typeface="Arial" panose="020B0604020202020204" pitchFamily="34" charset="0"/>
                <a:cs typeface="Arial" panose="020B0604020202020204" pitchFamily="34" charset="0"/>
              </a:rPr>
              <a:t> Cấu hình máy bao gồm: </a:t>
            </a:r>
          </a:p>
          <a:p>
            <a:pPr marL="854075" indent="0" defTabSz="207963">
              <a:buNone/>
            </a:pPr>
            <a:r>
              <a:rPr lang="en-US" sz="2000" dirty="0">
                <a:latin typeface="Arial" panose="020B0604020202020204" pitchFamily="34" charset="0"/>
                <a:cs typeface="Arial" panose="020B0604020202020204" pitchFamily="34" charset="0"/>
                <a:sym typeface="Wingdings" panose="05000000000000000000" pitchFamily="2" charset="2"/>
              </a:rPr>
              <a:t> Cấu hình máy Client</a:t>
            </a:r>
          </a:p>
          <a:p>
            <a:pPr marL="1196975" indent="-342900" defTabSz="207963">
              <a:buFont typeface="Wingdings" panose="05000000000000000000" pitchFamily="2" charset="2"/>
              <a:buChar char="v"/>
            </a:pPr>
            <a:r>
              <a:rPr lang="en-US" sz="2000" dirty="0">
                <a:latin typeface="Arial" panose="020B0604020202020204" pitchFamily="34" charset="0"/>
                <a:cs typeface="Arial" panose="020B0604020202020204" pitchFamily="34" charset="0"/>
                <a:sym typeface="Wingdings" panose="05000000000000000000" pitchFamily="2" charset="2"/>
              </a:rPr>
              <a:t>Cấu hình máy File Server</a:t>
            </a:r>
          </a:p>
          <a:p>
            <a:pPr marL="1196975" indent="-342900" defTabSz="207963">
              <a:buFont typeface="Wingdings" panose="05000000000000000000" pitchFamily="2" charset="2"/>
              <a:buChar char="v"/>
            </a:pPr>
            <a:r>
              <a:rPr lang="en-US" sz="2000" dirty="0">
                <a:latin typeface="Arial" panose="020B0604020202020204" pitchFamily="34" charset="0"/>
                <a:cs typeface="Arial" panose="020B0604020202020204" pitchFamily="34" charset="0"/>
                <a:sym typeface="Wingdings" panose="05000000000000000000" pitchFamily="2" charset="2"/>
              </a:rPr>
              <a:t>Cấu hình máy Proxy Server </a:t>
            </a:r>
          </a:p>
          <a:p>
            <a:pPr marL="1196975" indent="-342900" defTabSz="207963">
              <a:buFont typeface="Wingdings" panose="05000000000000000000" pitchFamily="2" charset="2"/>
              <a:buChar char="v"/>
            </a:pPr>
            <a:r>
              <a:rPr lang="en-US" sz="2000" dirty="0">
                <a:latin typeface="Arial" panose="020B0604020202020204" pitchFamily="34" charset="0"/>
                <a:cs typeface="Arial" panose="020B0604020202020204" pitchFamily="34" charset="0"/>
                <a:sym typeface="Wingdings" panose="05000000000000000000" pitchFamily="2" charset="2"/>
              </a:rPr>
              <a:t>Cấu hình máy Server</a:t>
            </a:r>
          </a:p>
          <a:p>
            <a:pPr marL="854075" indent="0" defTabSz="207963">
              <a:buNone/>
            </a:pPr>
            <a:endParaRPr lang="en-US" sz="2000" dirty="0">
              <a:latin typeface="Arial" panose="020B0604020202020204" pitchFamily="34" charset="0"/>
              <a:cs typeface="Arial" panose="020B0604020202020204" pitchFamily="34" charset="0"/>
              <a:sym typeface="Wingdings" panose="05000000000000000000" pitchFamily="2" charset="2"/>
            </a:endParaRPr>
          </a:p>
          <a:p>
            <a:pPr marL="854075" indent="0" defTabSz="207963">
              <a:buNone/>
            </a:pPr>
            <a:endParaRPr lang="en-US" sz="2000" dirty="0">
              <a:latin typeface="Arial" panose="020B0604020202020204" pitchFamily="34" charset="0"/>
              <a:cs typeface="Arial" panose="020B0604020202020204" pitchFamily="34" charset="0"/>
              <a:sym typeface="Wingdings" panose="05000000000000000000" pitchFamily="2" charset="2"/>
            </a:endParaRPr>
          </a:p>
          <a:p>
            <a:pPr marL="854075" indent="0" defTabSz="207963">
              <a:buNone/>
            </a:pPr>
            <a:r>
              <a:rPr lang="en-US" sz="20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grpSp>
        <p:nvGrpSpPr>
          <p:cNvPr id="7" name="Group 6">
            <a:extLst>
              <a:ext uri="{FF2B5EF4-FFF2-40B4-BE49-F238E27FC236}">
                <a16:creationId xmlns:a16="http://schemas.microsoft.com/office/drawing/2014/main" id="{19C876C8-B9C4-9053-448B-9EB506A72252}"/>
              </a:ext>
            </a:extLst>
          </p:cNvPr>
          <p:cNvGrpSpPr/>
          <p:nvPr/>
        </p:nvGrpSpPr>
        <p:grpSpPr>
          <a:xfrm>
            <a:off x="1718475" y="193859"/>
            <a:ext cx="8103259" cy="1061719"/>
            <a:chOff x="1585125" y="2949339"/>
            <a:chExt cx="8103259" cy="1341943"/>
          </a:xfrm>
        </p:grpSpPr>
        <p:grpSp>
          <p:nvGrpSpPr>
            <p:cNvPr id="8" name="Group 7">
              <a:extLst>
                <a:ext uri="{FF2B5EF4-FFF2-40B4-BE49-F238E27FC236}">
                  <a16:creationId xmlns:a16="http://schemas.microsoft.com/office/drawing/2014/main" id="{69A519D9-2157-0578-5ACE-81A5391A1D1A}"/>
                </a:ext>
              </a:extLst>
            </p:cNvPr>
            <p:cNvGrpSpPr/>
            <p:nvPr/>
          </p:nvGrpSpPr>
          <p:grpSpPr>
            <a:xfrm>
              <a:off x="1585125" y="2949339"/>
              <a:ext cx="8103259" cy="1341943"/>
              <a:chOff x="1586464" y="2949339"/>
              <a:chExt cx="7548903" cy="1341943"/>
            </a:xfrm>
          </p:grpSpPr>
          <p:sp>
            <p:nvSpPr>
              <p:cNvPr id="10" name="Rectangle 9">
                <a:extLst>
                  <a:ext uri="{FF2B5EF4-FFF2-40B4-BE49-F238E27FC236}">
                    <a16:creationId xmlns:a16="http://schemas.microsoft.com/office/drawing/2014/main" id="{FED5091B-8F4B-DAC0-889F-85289D6D62B8}"/>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unched Tape 10">
                <a:extLst>
                  <a:ext uri="{FF2B5EF4-FFF2-40B4-BE49-F238E27FC236}">
                    <a16:creationId xmlns:a16="http://schemas.microsoft.com/office/drawing/2014/main" id="{B84A5373-DA34-6494-18B6-E2809C62100C}"/>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9" name="TextBox 8">
              <a:extLst>
                <a:ext uri="{FF2B5EF4-FFF2-40B4-BE49-F238E27FC236}">
                  <a16:creationId xmlns:a16="http://schemas.microsoft.com/office/drawing/2014/main" id="{8042C9AE-A3C3-2B92-7127-0DA13B580E53}"/>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13970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1" y="1402040"/>
            <a:ext cx="9905999" cy="5065435"/>
          </a:xfrm>
        </p:spPr>
        <p:txBody>
          <a:bodyPr>
            <a:normAutofit fontScale="25000" lnSpcReduction="20000"/>
          </a:bodyPr>
          <a:lstStyle/>
          <a:p>
            <a:pPr marL="0" indent="0">
              <a:buNone/>
            </a:pPr>
            <a:r>
              <a:rPr lang="en-US" sz="9600" dirty="0">
                <a:latin typeface="Arial" panose="020B0604020202020204" pitchFamily="34" charset="0"/>
                <a:cs typeface="Arial" panose="020B0604020202020204" pitchFamily="34" charset="0"/>
                <a:sym typeface="Wingdings" panose="05000000000000000000" pitchFamily="2" charset="2"/>
              </a:rPr>
              <a:t> Cấu hình máy Client</a:t>
            </a:r>
          </a:p>
          <a:p>
            <a:pPr marL="801688" lvl="1" indent="0" defTabSz="457200">
              <a:buNone/>
            </a:pPr>
            <a:r>
              <a:rPr lang="en-US" sz="8000" dirty="0">
                <a:latin typeface="Arial" panose="020B0604020202020204" pitchFamily="34" charset="0"/>
                <a:cs typeface="Arial" panose="020B0604020202020204" pitchFamily="34" charset="0"/>
              </a:rPr>
              <a:t>- Mainboard: Tích hợp trong màn hình</a:t>
            </a:r>
          </a:p>
          <a:p>
            <a:pPr marL="801688" lvl="1" indent="0" defTabSz="457200">
              <a:buNone/>
            </a:pPr>
            <a:r>
              <a:rPr lang="en-US" sz="8000" dirty="0">
                <a:latin typeface="Arial" panose="020B0604020202020204" pitchFamily="34" charset="0"/>
                <a:cs typeface="Arial" panose="020B0604020202020204" pitchFamily="34" charset="0"/>
              </a:rPr>
              <a:t>- CPU: AMD Ryzen 3 5300U, Tốc độ CPU 2.60 GHz, Tốc độ tối đa 3.80 GHz</a:t>
            </a:r>
          </a:p>
          <a:p>
            <a:pPr marL="119063" indent="225425" defTabSz="114300">
              <a:buNone/>
            </a:pPr>
            <a:r>
              <a:rPr lang="en-US" sz="8000" dirty="0">
                <a:latin typeface="Arial" panose="020B0604020202020204" pitchFamily="34" charset="0"/>
                <a:cs typeface="Arial" panose="020B0604020202020204" pitchFamily="34" charset="0"/>
              </a:rPr>
              <a:t>				- Ram: 4GB DDR4, tốc độ bus 3200 MHz</a:t>
            </a:r>
          </a:p>
          <a:p>
            <a:pPr marL="119063" indent="225425" defTabSz="114300">
              <a:buNone/>
            </a:pPr>
            <a:r>
              <a:rPr lang="en-US" sz="8000" dirty="0">
                <a:latin typeface="Arial" panose="020B0604020202020204" pitchFamily="34" charset="0"/>
                <a:cs typeface="Arial" panose="020B0604020202020204" pitchFamily="34" charset="0"/>
              </a:rPr>
              <a:t>				- VGA Card: AMD Radeon Graphics</a:t>
            </a:r>
          </a:p>
          <a:p>
            <a:pPr marL="119063" indent="225425" defTabSz="114300">
              <a:buNone/>
            </a:pPr>
            <a:r>
              <a:rPr lang="en-US" sz="8000" dirty="0">
                <a:latin typeface="Arial" panose="020B0604020202020204" pitchFamily="34" charset="0"/>
                <a:cs typeface="Arial" panose="020B0604020202020204" pitchFamily="34" charset="0"/>
              </a:rPr>
              <a:t>				- Sound card: Hight Definition (HD) Audio</a:t>
            </a:r>
          </a:p>
          <a:p>
            <a:pPr marL="119063" indent="225425" defTabSz="114300">
              <a:buNone/>
            </a:pPr>
            <a:r>
              <a:rPr lang="en-US" sz="8000" dirty="0">
                <a:latin typeface="Arial" panose="020B0604020202020204" pitchFamily="34" charset="0"/>
                <a:cs typeface="Arial" panose="020B0604020202020204" pitchFamily="34" charset="0"/>
              </a:rPr>
              <a:t>				- Màn hình: IPS 23.8 inch HP, 250 nits, chống chói Anti Glare, Full HD</a:t>
            </a:r>
          </a:p>
          <a:p>
            <a:pPr marL="119063" indent="225425" defTabSz="114300">
              <a:buNone/>
            </a:pPr>
            <a:r>
              <a:rPr lang="en-US" sz="8000" dirty="0">
                <a:latin typeface="Arial" panose="020B0604020202020204" pitchFamily="34" charset="0"/>
                <a:cs typeface="Arial" panose="020B0604020202020204" pitchFamily="34" charset="0"/>
              </a:rPr>
              <a:t>				- Khe đọc thẻ nhớ: HP 3 in 1 memory card reader</a:t>
            </a:r>
          </a:p>
          <a:p>
            <a:pPr marL="119063" indent="225425" defTabSz="114300">
              <a:buNone/>
            </a:pPr>
            <a:r>
              <a:rPr lang="en-US" sz="8000" dirty="0">
                <a:latin typeface="Arial" panose="020B0604020202020204" pitchFamily="34" charset="0"/>
                <a:cs typeface="Arial" panose="020B0604020202020204" pitchFamily="34" charset="0"/>
              </a:rPr>
              <a:t>				- Web cam: 5MP</a:t>
            </a:r>
          </a:p>
          <a:p>
            <a:pPr marL="119063" indent="225425" defTabSz="114300">
              <a:buNone/>
            </a:pPr>
            <a:r>
              <a:rPr lang="en-US" sz="8000" dirty="0">
                <a:latin typeface="Arial" panose="020B0604020202020204" pitchFamily="34" charset="0"/>
                <a:cs typeface="Arial" panose="020B0604020202020204" pitchFamily="34" charset="0"/>
              </a:rPr>
              <a:t>				- Cổng giao tiếp: USB 3.1 (2 cổng), HDMI, Jack 3.5mm, LAN (RJ45), USB2.0 </a:t>
            </a:r>
          </a:p>
          <a:p>
            <a:pPr marL="119063" indent="225425" defTabSz="114300">
              <a:buNone/>
            </a:pPr>
            <a:r>
              <a:rPr lang="en-US" sz="8000" dirty="0">
                <a:latin typeface="Arial" panose="020B0604020202020204" pitchFamily="34" charset="0"/>
                <a:cs typeface="Arial" panose="020B0604020202020204" pitchFamily="34" charset="0"/>
              </a:rPr>
              <a:t>				- Giao tiếp mạng: Bluetooth 4.2, Wifi chuẩn AC</a:t>
            </a:r>
          </a:p>
          <a:p>
            <a:endParaRPr lang="en-US" dirty="0"/>
          </a:p>
        </p:txBody>
      </p:sp>
      <p:sp>
        <p:nvSpPr>
          <p:cNvPr id="5" name="Slide Number Placeholder 4"/>
          <p:cNvSpPr>
            <a:spLocks noGrp="1"/>
          </p:cNvSpPr>
          <p:nvPr>
            <p:ph type="sldNum" sz="quarter" idx="12"/>
          </p:nvPr>
        </p:nvSpPr>
        <p:spPr>
          <a:xfrm>
            <a:off x="10405531" y="5989637"/>
            <a:ext cx="771089" cy="365125"/>
          </a:xfrm>
        </p:spPr>
        <p:txBody>
          <a:bodyPr/>
          <a:lstStyle/>
          <a:p>
            <a:fld id="{6D22F896-40B5-4ADD-8801-0D06FADFA095}" type="slidenum">
              <a:rPr lang="en-US" smtClean="0"/>
              <a:t>12</a:t>
            </a:fld>
            <a:endParaRPr lang="en-US" dirty="0"/>
          </a:p>
        </p:txBody>
      </p:sp>
      <p:grpSp>
        <p:nvGrpSpPr>
          <p:cNvPr id="12" name="Group 11">
            <a:extLst>
              <a:ext uri="{FF2B5EF4-FFF2-40B4-BE49-F238E27FC236}">
                <a16:creationId xmlns:a16="http://schemas.microsoft.com/office/drawing/2014/main" id="{3E2CBB3E-BA85-8C05-EE01-9D1AFEDF6C74}"/>
              </a:ext>
            </a:extLst>
          </p:cNvPr>
          <p:cNvGrpSpPr/>
          <p:nvPr/>
        </p:nvGrpSpPr>
        <p:grpSpPr>
          <a:xfrm>
            <a:off x="1966125" y="222434"/>
            <a:ext cx="8103259" cy="1061719"/>
            <a:chOff x="1585125" y="2949339"/>
            <a:chExt cx="8103259" cy="1341943"/>
          </a:xfrm>
        </p:grpSpPr>
        <p:grpSp>
          <p:nvGrpSpPr>
            <p:cNvPr id="13" name="Group 12">
              <a:extLst>
                <a:ext uri="{FF2B5EF4-FFF2-40B4-BE49-F238E27FC236}">
                  <a16:creationId xmlns:a16="http://schemas.microsoft.com/office/drawing/2014/main" id="{16F587B3-E221-F297-E091-19C0F2FF5F5A}"/>
                </a:ext>
              </a:extLst>
            </p:cNvPr>
            <p:cNvGrpSpPr/>
            <p:nvPr/>
          </p:nvGrpSpPr>
          <p:grpSpPr>
            <a:xfrm>
              <a:off x="1585125" y="2949339"/>
              <a:ext cx="8103259" cy="1341943"/>
              <a:chOff x="1586464" y="2949339"/>
              <a:chExt cx="7548903" cy="1341943"/>
            </a:xfrm>
          </p:grpSpPr>
          <p:sp>
            <p:nvSpPr>
              <p:cNvPr id="15" name="Rectangle 14">
                <a:extLst>
                  <a:ext uri="{FF2B5EF4-FFF2-40B4-BE49-F238E27FC236}">
                    <a16:creationId xmlns:a16="http://schemas.microsoft.com/office/drawing/2014/main" id="{3CA993CD-AE73-574C-031B-997563C42F66}"/>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unched Tape 15">
                <a:extLst>
                  <a:ext uri="{FF2B5EF4-FFF2-40B4-BE49-F238E27FC236}">
                    <a16:creationId xmlns:a16="http://schemas.microsoft.com/office/drawing/2014/main" id="{A7DE9659-1E2F-EFC4-69D2-7C29A81A5045}"/>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4" name="TextBox 13">
              <a:extLst>
                <a:ext uri="{FF2B5EF4-FFF2-40B4-BE49-F238E27FC236}">
                  <a16:creationId xmlns:a16="http://schemas.microsoft.com/office/drawing/2014/main" id="{367D9E49-6182-50AB-A178-D94142F672A7}"/>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197280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5750"/>
                            </p:stCondLst>
                            <p:childTnLst>
                              <p:par>
                                <p:cTn id="37" presetID="10" presetClass="entr" presetSubtype="0" fill="hold" grpId="0" nodeType="afterEffect">
                                  <p:stCondLst>
                                    <p:cond delay="25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6500"/>
                            </p:stCondLst>
                            <p:childTnLst>
                              <p:par>
                                <p:cTn id="41" presetID="10" presetClass="entr" presetSubtype="0" fill="hold" grpId="0" nodeType="afterEffect">
                                  <p:stCondLst>
                                    <p:cond delay="25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7250"/>
                            </p:stCondLst>
                            <p:childTnLst>
                              <p:par>
                                <p:cTn id="45" presetID="10" presetClass="entr" presetSubtype="0" fill="hold" grpId="0" nodeType="afterEffect">
                                  <p:stCondLst>
                                    <p:cond delay="25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par>
                          <p:cTn id="48" fill="hold">
                            <p:stCondLst>
                              <p:cond delay="8000"/>
                            </p:stCondLst>
                            <p:childTnLst>
                              <p:par>
                                <p:cTn id="49" presetID="10" presetClass="entr" presetSubtype="0" fill="hold" grpId="0" nodeType="afterEffect">
                                  <p:stCondLst>
                                    <p:cond delay="25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354415"/>
            <a:ext cx="10726739" cy="506543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9600" dirty="0">
                <a:latin typeface="Arial" panose="020B0604020202020204" pitchFamily="34" charset="0"/>
                <a:cs typeface="Arial" panose="020B0604020202020204" pitchFamily="34" charset="0"/>
                <a:sym typeface="Wingdings" panose="05000000000000000000" pitchFamily="2" charset="2"/>
              </a:rPr>
              <a:t> Cấu hình máy File Server</a:t>
            </a:r>
          </a:p>
          <a:p>
            <a:pPr marL="801688" lvl="1" indent="0" defTabSz="457200">
              <a:buFont typeface="Arial" panose="020B0604020202020204" pitchFamily="34" charset="0"/>
              <a:buNone/>
            </a:pPr>
            <a:r>
              <a:rPr lang="en-US" sz="8000" dirty="0">
                <a:latin typeface="Arial" panose="020B0604020202020204" pitchFamily="34" charset="0"/>
                <a:cs typeface="Arial" panose="020B0604020202020204" pitchFamily="34" charset="0"/>
              </a:rPr>
              <a:t>- CPU: Intel pentium G2130 – Pentium Ivy Bridge Dual-Core 3.2GHz	</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Ram: Crucial 1GB DDR2 533 (PC2 4200)</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VGA Card: EVGA GeForce 7300GT 256 MB GDDR2 PCI Express x16</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Sound card: 8 Channel Onboard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Màn hình: Samsung 17’’ siêu phẳng</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HDD: Seagate BarraCuda 7200.10, ST380815AS, 80GB, Cache SATA 3.0Gb/s, 3.5’’</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CD: BUSlink 52x32x52 Internal IDE CD-RW Drive</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NIC Card: 10/100 Mbps Onboard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Nguồn: Nguồn 480W/24Pin</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Keyboard + Mouse: Mitsumi PS2</a:t>
            </a: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13</a:t>
            </a:fld>
            <a:endParaRPr lang="en-US" dirty="0"/>
          </a:p>
        </p:txBody>
      </p:sp>
      <p:grpSp>
        <p:nvGrpSpPr>
          <p:cNvPr id="8" name="Group 7">
            <a:extLst>
              <a:ext uri="{FF2B5EF4-FFF2-40B4-BE49-F238E27FC236}">
                <a16:creationId xmlns:a16="http://schemas.microsoft.com/office/drawing/2014/main" id="{4D575F54-1B81-38F5-17F3-3B95CCCDC74E}"/>
              </a:ext>
            </a:extLst>
          </p:cNvPr>
          <p:cNvGrpSpPr/>
          <p:nvPr/>
        </p:nvGrpSpPr>
        <p:grpSpPr>
          <a:xfrm>
            <a:off x="2044370" y="174809"/>
            <a:ext cx="8103259" cy="1061719"/>
            <a:chOff x="1585125" y="2949339"/>
            <a:chExt cx="8103259" cy="1341943"/>
          </a:xfrm>
        </p:grpSpPr>
        <p:grpSp>
          <p:nvGrpSpPr>
            <p:cNvPr id="9" name="Group 8">
              <a:extLst>
                <a:ext uri="{FF2B5EF4-FFF2-40B4-BE49-F238E27FC236}">
                  <a16:creationId xmlns:a16="http://schemas.microsoft.com/office/drawing/2014/main" id="{F3C83E70-EEC7-9187-3EB1-A3338F92FFBC}"/>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E6B3524D-0498-5464-794B-2E59720C201C}"/>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3F399E5A-A564-C4A6-39EE-B2A85CD4A671}"/>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0CB47856-47DC-6F9E-7A30-8903A06D3623}"/>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1857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Effect transition="in" filter="fade">
                                      <p:cBhvr>
                                        <p:cTn id="43" dur="500"/>
                                        <p:tgtEl>
                                          <p:spTgt spid="6">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animEffect transition="in" filter="fade">
                                      <p:cBhvr>
                                        <p:cTn id="51" dur="500"/>
                                        <p:tgtEl>
                                          <p:spTgt spid="6">
                                            <p:txEl>
                                              <p:pRg st="9" end="9"/>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293811" y="1392515"/>
            <a:ext cx="10736264" cy="506543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9600" dirty="0">
                <a:latin typeface="Arial" panose="020B0604020202020204" pitchFamily="34" charset="0"/>
                <a:cs typeface="Arial" panose="020B0604020202020204" pitchFamily="34" charset="0"/>
                <a:sym typeface="Wingdings" panose="05000000000000000000" pitchFamily="2" charset="2"/>
              </a:rPr>
              <a:t> Cấu hình máy Proxy Server</a:t>
            </a:r>
          </a:p>
          <a:p>
            <a:pPr marL="801688" lvl="1" indent="0" defTabSz="457200">
              <a:buFont typeface="Arial" panose="020B0604020202020204" pitchFamily="34" charset="0"/>
              <a:buNone/>
            </a:pPr>
            <a:r>
              <a:rPr lang="en-US" sz="8000" dirty="0">
                <a:latin typeface="Arial" panose="020B0604020202020204" pitchFamily="34" charset="0"/>
                <a:cs typeface="Arial" panose="020B0604020202020204" pitchFamily="34" charset="0"/>
              </a:rPr>
              <a:t>- CPU: Intel pentium G2130 – Pentium Ivy Bridge Dual-Core 3.2GHz	</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Ram: Crucial 1GB DDR2 533 (PC2 4200)</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VGA Card: EVGA GeForce 7300GT 256 MB GDDR2 PCI Express x16</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Sound card: 8 Channel Onboard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Màn hình: Samsung 17’’ siêu phẳng</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HDD: Seagate BarraCuda 7200.10, ST380815AS, 80GB, Cache SATA 3.0Gb/s, 3.5’’</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CD: BUSlink 52x32x52 Internal IDE CD-RW Drive</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NIC Card: 10/100 Mbps Onboard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Case: Nguồn 480W/24Pin</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Keyboard + Mouse: Mitsumi PS2</a:t>
            </a:r>
          </a:p>
          <a:p>
            <a:endParaRPr lang="en-US" dirty="0"/>
          </a:p>
        </p:txBody>
      </p:sp>
      <p:sp>
        <p:nvSpPr>
          <p:cNvPr id="8"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14</a:t>
            </a:fld>
            <a:endParaRPr lang="en-US" dirty="0"/>
          </a:p>
        </p:txBody>
      </p:sp>
      <p:grpSp>
        <p:nvGrpSpPr>
          <p:cNvPr id="5" name="Group 4">
            <a:extLst>
              <a:ext uri="{FF2B5EF4-FFF2-40B4-BE49-F238E27FC236}">
                <a16:creationId xmlns:a16="http://schemas.microsoft.com/office/drawing/2014/main" id="{9EC4EACF-3F9B-27E2-0BAB-A46F7B5DFF9B}"/>
              </a:ext>
            </a:extLst>
          </p:cNvPr>
          <p:cNvGrpSpPr/>
          <p:nvPr/>
        </p:nvGrpSpPr>
        <p:grpSpPr>
          <a:xfrm>
            <a:off x="1975650" y="174809"/>
            <a:ext cx="8103259" cy="1061719"/>
            <a:chOff x="1585125" y="2949339"/>
            <a:chExt cx="8103259" cy="1341943"/>
          </a:xfrm>
        </p:grpSpPr>
        <p:grpSp>
          <p:nvGrpSpPr>
            <p:cNvPr id="9" name="Group 8">
              <a:extLst>
                <a:ext uri="{FF2B5EF4-FFF2-40B4-BE49-F238E27FC236}">
                  <a16:creationId xmlns:a16="http://schemas.microsoft.com/office/drawing/2014/main" id="{A872A018-133F-00FD-BCC1-A5E710BF37C8}"/>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CB349400-C4D1-B1EF-D2B2-2A165102F634}"/>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1F210AD5-71A2-956C-FFC2-9852B68B05C1}"/>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3A93DEA7-8531-2293-5A80-7A1B3ED9930B}"/>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295578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fade">
                                      <p:cBhvr>
                                        <p:cTn id="40" dur="500"/>
                                        <p:tgtEl>
                                          <p:spTgt spid="7">
                                            <p:txEl>
                                              <p:pRg st="6" end="6"/>
                                            </p:txEl>
                                          </p:spTgt>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fade">
                                      <p:cBhvr>
                                        <p:cTn id="44" dur="500"/>
                                        <p:tgtEl>
                                          <p:spTgt spid="7">
                                            <p:txEl>
                                              <p:pRg st="7" end="7"/>
                                            </p:txEl>
                                          </p:spTgt>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
                                            <p:txEl>
                                              <p:pRg st="8" end="8"/>
                                            </p:txEl>
                                          </p:spTgt>
                                        </p:tgtEl>
                                        <p:attrNameLst>
                                          <p:attrName>style.visibility</p:attrName>
                                        </p:attrNameLst>
                                      </p:cBhvr>
                                      <p:to>
                                        <p:strVal val="visible"/>
                                      </p:to>
                                    </p:set>
                                    <p:animEffect transition="in" filter="fade">
                                      <p:cBhvr>
                                        <p:cTn id="48" dur="500"/>
                                        <p:tgtEl>
                                          <p:spTgt spid="7">
                                            <p:txEl>
                                              <p:pRg st="8" end="8"/>
                                            </p:txEl>
                                          </p:spTgt>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7">
                                            <p:txEl>
                                              <p:pRg st="10" end="10"/>
                                            </p:txEl>
                                          </p:spTgt>
                                        </p:tgtEl>
                                        <p:attrNameLst>
                                          <p:attrName>style.visibility</p:attrName>
                                        </p:attrNameLst>
                                      </p:cBhvr>
                                      <p:to>
                                        <p:strVal val="visible"/>
                                      </p:to>
                                    </p:set>
                                    <p:animEffect transition="in" filter="fade">
                                      <p:cBhvr>
                                        <p:cTn id="56"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293811" y="1168425"/>
            <a:ext cx="9905999" cy="506543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9600" dirty="0">
                <a:latin typeface="Arial" panose="020B0604020202020204" pitchFamily="34" charset="0"/>
                <a:cs typeface="Arial" panose="020B0604020202020204" pitchFamily="34" charset="0"/>
                <a:sym typeface="Wingdings" panose="05000000000000000000" pitchFamily="2" charset="2"/>
              </a:rPr>
              <a:t> Cấu hình máy Server: IBM x3650 M5 Rack 2U – 5462 – B2A</a:t>
            </a:r>
          </a:p>
          <a:p>
            <a:pPr marL="801688" lvl="1" indent="0" defTabSz="457200">
              <a:buFont typeface="Arial" panose="020B0604020202020204" pitchFamily="34" charset="0"/>
              <a:buNone/>
            </a:pPr>
            <a:r>
              <a:rPr lang="en-US" sz="8000" dirty="0">
                <a:latin typeface="Arial" panose="020B0604020202020204" pitchFamily="34" charset="0"/>
                <a:cs typeface="Arial" panose="020B0604020202020204" pitchFamily="34" charset="0"/>
              </a:rPr>
              <a:t>- CPU: Intel Xeon 6C E5-2609v3, 85W, 1.9GHz/1600MHz/15MB	</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Ram: DIMM (std/max) Up to 1.5 TB with SK Hynix 64bit GB, TruDDR4 Memory LRDIMMs, System supports RDIMM/LRDIMM</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Memory: 8GB TruDDR4 (1Rx4, 1.2V) PC4-17000 CL15, 2133MHz LPRDIMM</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VGA Card: Maxtrox G200eR2 with 16MB</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Sound card: 8 Channel Onboard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Màn hình: Monitor IM E54 black 15</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HDD: None Standanrd</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Dung lượng lưu trữ tối đa:  32TB</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Kết nối LAN: 10/100/1000 Mbps Gigabit Ethernet</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Case: Tower</a:t>
            </a:r>
          </a:p>
          <a:p>
            <a:pPr marL="119063" indent="225425" defTabSz="114300">
              <a:buFont typeface="Arial" panose="020B0604020202020204" pitchFamily="34" charset="0"/>
              <a:buNone/>
            </a:pPr>
            <a:r>
              <a:rPr lang="en-US" sz="8000" dirty="0">
                <a:latin typeface="Arial" panose="020B0604020202020204" pitchFamily="34" charset="0"/>
                <a:cs typeface="Arial" panose="020B0604020202020204" pitchFamily="34" charset="0"/>
              </a:rPr>
              <a:t>				- Nguồn: 550W Hight Efficiency Platium AC Power Supply 1/2</a:t>
            </a:r>
          </a:p>
          <a:p>
            <a:endParaRPr lang="en-US" dirty="0"/>
          </a:p>
        </p:txBody>
      </p:sp>
      <p:sp>
        <p:nvSpPr>
          <p:cNvPr id="9"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15</a:t>
            </a:fld>
            <a:endParaRPr lang="en-US" dirty="0"/>
          </a:p>
        </p:txBody>
      </p:sp>
      <p:grpSp>
        <p:nvGrpSpPr>
          <p:cNvPr id="5" name="Group 4">
            <a:extLst>
              <a:ext uri="{FF2B5EF4-FFF2-40B4-BE49-F238E27FC236}">
                <a16:creationId xmlns:a16="http://schemas.microsoft.com/office/drawing/2014/main" id="{8591CC6B-9D8F-C703-BB0D-87A273D42015}"/>
              </a:ext>
            </a:extLst>
          </p:cNvPr>
          <p:cNvGrpSpPr/>
          <p:nvPr/>
        </p:nvGrpSpPr>
        <p:grpSpPr>
          <a:xfrm>
            <a:off x="1865311" y="93280"/>
            <a:ext cx="8103259" cy="1061719"/>
            <a:chOff x="1585125" y="2949339"/>
            <a:chExt cx="8103259" cy="1341943"/>
          </a:xfrm>
        </p:grpSpPr>
        <p:grpSp>
          <p:nvGrpSpPr>
            <p:cNvPr id="6" name="Group 5">
              <a:extLst>
                <a:ext uri="{FF2B5EF4-FFF2-40B4-BE49-F238E27FC236}">
                  <a16:creationId xmlns:a16="http://schemas.microsoft.com/office/drawing/2014/main" id="{2E660828-3B95-FD4C-8244-3C02BE0B1712}"/>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6B0BB502-8FB6-1222-79EA-EA51B970539B}"/>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DA88E58B-D482-383B-C63A-632C424B1228}"/>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FA326017-6A13-4277-9747-67ECCAAB74BB}"/>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427412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42" presetClass="entr" presetSubtype="0" fill="hold"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1000"/>
                                        <p:tgtEl>
                                          <p:spTgt spid="8">
                                            <p:txEl>
                                              <p:pRg st="0" end="0"/>
                                            </p:txEl>
                                          </p:spTgt>
                                        </p:tgtEl>
                                      </p:cBhvr>
                                    </p:animEffect>
                                    <p:anim calcmode="lin" valueType="num">
                                      <p:cBhvr>
                                        <p:cTn id="1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250"/>
                            </p:stCondLst>
                            <p:childTnLst>
                              <p:par>
                                <p:cTn id="19" presetID="42" presetClass="entr" presetSubtype="0" fill="hold"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250"/>
                            </p:stCondLst>
                            <p:childTnLst>
                              <p:par>
                                <p:cTn id="25" presetID="42" presetClass="entr" presetSubtype="0" fill="hold" nodeType="after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250"/>
                            </p:stCondLst>
                            <p:childTnLst>
                              <p:par>
                                <p:cTn id="31" presetID="42" presetClass="entr" presetSubtype="0" fill="hold" nodeType="after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fade">
                                      <p:cBhvr>
                                        <p:cTn id="33" dur="1000"/>
                                        <p:tgtEl>
                                          <p:spTgt spid="8">
                                            <p:txEl>
                                              <p:pRg st="3" end="3"/>
                                            </p:txEl>
                                          </p:spTgt>
                                        </p:tgtEl>
                                      </p:cBhvr>
                                    </p:animEffect>
                                    <p:anim calcmode="lin" valueType="num">
                                      <p:cBhvr>
                                        <p:cTn id="3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250"/>
                            </p:stCondLst>
                            <p:childTnLst>
                              <p:par>
                                <p:cTn id="37" presetID="42" presetClass="entr" presetSubtype="0" fill="hold" nodeType="after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Effect transition="in" filter="fade">
                                      <p:cBhvr>
                                        <p:cTn id="39" dur="1000"/>
                                        <p:tgtEl>
                                          <p:spTgt spid="8">
                                            <p:txEl>
                                              <p:pRg st="4" end="4"/>
                                            </p:txEl>
                                          </p:spTgt>
                                        </p:tgtEl>
                                      </p:cBhvr>
                                    </p:animEffect>
                                    <p:anim calcmode="lin" valueType="num">
                                      <p:cBhvr>
                                        <p:cTn id="4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250"/>
                            </p:stCondLst>
                            <p:childTnLst>
                              <p:par>
                                <p:cTn id="43" presetID="42" presetClass="entr" presetSubtype="0" fill="hold" nodeType="after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animEffect transition="in" filter="fade">
                                      <p:cBhvr>
                                        <p:cTn id="45" dur="1000"/>
                                        <p:tgtEl>
                                          <p:spTgt spid="8">
                                            <p:txEl>
                                              <p:pRg st="5" end="5"/>
                                            </p:txEl>
                                          </p:spTgt>
                                        </p:tgtEl>
                                      </p:cBhvr>
                                    </p:animEffect>
                                    <p:anim calcmode="lin" valueType="num">
                                      <p:cBhvr>
                                        <p:cTn id="46"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250"/>
                            </p:stCondLst>
                            <p:childTnLst>
                              <p:par>
                                <p:cTn id="49" presetID="42" presetClass="entr" presetSubtype="0" fill="hold" nodeType="after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Effect transition="in" filter="fade">
                                      <p:cBhvr>
                                        <p:cTn id="51" dur="1000"/>
                                        <p:tgtEl>
                                          <p:spTgt spid="8">
                                            <p:txEl>
                                              <p:pRg st="6" end="6"/>
                                            </p:txEl>
                                          </p:spTgt>
                                        </p:tgtEl>
                                      </p:cBhvr>
                                    </p:animEffect>
                                    <p:anim calcmode="lin" valueType="num">
                                      <p:cBhvr>
                                        <p:cTn id="5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54" fill="hold">
                            <p:stCondLst>
                              <p:cond delay="8250"/>
                            </p:stCondLst>
                            <p:childTnLst>
                              <p:par>
                                <p:cTn id="55" presetID="42" presetClass="entr" presetSubtype="0" fill="hold" nodeType="after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animEffect transition="in" filter="fade">
                                      <p:cBhvr>
                                        <p:cTn id="57" dur="1000"/>
                                        <p:tgtEl>
                                          <p:spTgt spid="8">
                                            <p:txEl>
                                              <p:pRg st="7" end="7"/>
                                            </p:txEl>
                                          </p:spTgt>
                                        </p:tgtEl>
                                      </p:cBhvr>
                                    </p:animEffect>
                                    <p:anim calcmode="lin" valueType="num">
                                      <p:cBhvr>
                                        <p:cTn id="5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par>
                          <p:cTn id="60" fill="hold">
                            <p:stCondLst>
                              <p:cond delay="9250"/>
                            </p:stCondLst>
                            <p:childTnLst>
                              <p:par>
                                <p:cTn id="61" presetID="42" presetClass="entr" presetSubtype="0" fill="hold" nodeType="afterEffect">
                                  <p:stCondLst>
                                    <p:cond delay="0"/>
                                  </p:stCondLst>
                                  <p:childTnLst>
                                    <p:set>
                                      <p:cBhvr>
                                        <p:cTn id="62" dur="1" fill="hold">
                                          <p:stCondLst>
                                            <p:cond delay="0"/>
                                          </p:stCondLst>
                                        </p:cTn>
                                        <p:tgtEl>
                                          <p:spTgt spid="8">
                                            <p:txEl>
                                              <p:pRg st="8" end="8"/>
                                            </p:txEl>
                                          </p:spTgt>
                                        </p:tgtEl>
                                        <p:attrNameLst>
                                          <p:attrName>style.visibility</p:attrName>
                                        </p:attrNameLst>
                                      </p:cBhvr>
                                      <p:to>
                                        <p:strVal val="visible"/>
                                      </p:to>
                                    </p:set>
                                    <p:animEffect transition="in" filter="fade">
                                      <p:cBhvr>
                                        <p:cTn id="63" dur="1000"/>
                                        <p:tgtEl>
                                          <p:spTgt spid="8">
                                            <p:txEl>
                                              <p:pRg st="8" end="8"/>
                                            </p:txEl>
                                          </p:spTgt>
                                        </p:tgtEl>
                                      </p:cBhvr>
                                    </p:animEffect>
                                    <p:anim calcmode="lin" valueType="num">
                                      <p:cBhvr>
                                        <p:cTn id="64"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par>
                          <p:cTn id="66" fill="hold">
                            <p:stCondLst>
                              <p:cond delay="10250"/>
                            </p:stCondLst>
                            <p:childTnLst>
                              <p:par>
                                <p:cTn id="67" presetID="42" presetClass="entr" presetSubtype="0" fill="hold" nodeType="afterEffect">
                                  <p:stCondLst>
                                    <p:cond delay="0"/>
                                  </p:stCondLst>
                                  <p:childTnLst>
                                    <p:set>
                                      <p:cBhvr>
                                        <p:cTn id="68" dur="1" fill="hold">
                                          <p:stCondLst>
                                            <p:cond delay="0"/>
                                          </p:stCondLst>
                                        </p:cTn>
                                        <p:tgtEl>
                                          <p:spTgt spid="8">
                                            <p:txEl>
                                              <p:pRg st="9" end="9"/>
                                            </p:txEl>
                                          </p:spTgt>
                                        </p:tgtEl>
                                        <p:attrNameLst>
                                          <p:attrName>style.visibility</p:attrName>
                                        </p:attrNameLst>
                                      </p:cBhvr>
                                      <p:to>
                                        <p:strVal val="visible"/>
                                      </p:to>
                                    </p:set>
                                    <p:animEffect transition="in" filter="fade">
                                      <p:cBhvr>
                                        <p:cTn id="69" dur="1000"/>
                                        <p:tgtEl>
                                          <p:spTgt spid="8">
                                            <p:txEl>
                                              <p:pRg st="9" end="9"/>
                                            </p:txEl>
                                          </p:spTgt>
                                        </p:tgtEl>
                                      </p:cBhvr>
                                    </p:animEffect>
                                    <p:anim calcmode="lin" valueType="num">
                                      <p:cBhvr>
                                        <p:cTn id="70"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8">
                                            <p:txEl>
                                              <p:pRg st="9" end="9"/>
                                            </p:txEl>
                                          </p:spTgt>
                                        </p:tgtEl>
                                        <p:attrNameLst>
                                          <p:attrName>ppt_y</p:attrName>
                                        </p:attrNameLst>
                                      </p:cBhvr>
                                      <p:tavLst>
                                        <p:tav tm="0">
                                          <p:val>
                                            <p:strVal val="#ppt_y+.1"/>
                                          </p:val>
                                        </p:tav>
                                        <p:tav tm="100000">
                                          <p:val>
                                            <p:strVal val="#ppt_y"/>
                                          </p:val>
                                        </p:tav>
                                      </p:tavLst>
                                    </p:anim>
                                  </p:childTnLst>
                                </p:cTn>
                              </p:par>
                            </p:childTnLst>
                          </p:cTn>
                        </p:par>
                        <p:par>
                          <p:cTn id="72" fill="hold">
                            <p:stCondLst>
                              <p:cond delay="11250"/>
                            </p:stCondLst>
                            <p:childTnLst>
                              <p:par>
                                <p:cTn id="73" presetID="42" presetClass="entr" presetSubtype="0" fill="hold" nodeType="afterEffect">
                                  <p:stCondLst>
                                    <p:cond delay="0"/>
                                  </p:stCondLst>
                                  <p:childTnLst>
                                    <p:set>
                                      <p:cBhvr>
                                        <p:cTn id="74" dur="1" fill="hold">
                                          <p:stCondLst>
                                            <p:cond delay="0"/>
                                          </p:stCondLst>
                                        </p:cTn>
                                        <p:tgtEl>
                                          <p:spTgt spid="8">
                                            <p:txEl>
                                              <p:pRg st="10" end="10"/>
                                            </p:txEl>
                                          </p:spTgt>
                                        </p:tgtEl>
                                        <p:attrNameLst>
                                          <p:attrName>style.visibility</p:attrName>
                                        </p:attrNameLst>
                                      </p:cBhvr>
                                      <p:to>
                                        <p:strVal val="visible"/>
                                      </p:to>
                                    </p:set>
                                    <p:animEffect transition="in" filter="fade">
                                      <p:cBhvr>
                                        <p:cTn id="75" dur="1000"/>
                                        <p:tgtEl>
                                          <p:spTgt spid="8">
                                            <p:txEl>
                                              <p:pRg st="10" end="10"/>
                                            </p:txEl>
                                          </p:spTgt>
                                        </p:tgtEl>
                                      </p:cBhvr>
                                    </p:animEffect>
                                    <p:anim calcmode="lin" valueType="num">
                                      <p:cBhvr>
                                        <p:cTn id="76"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par>
                          <p:cTn id="78" fill="hold">
                            <p:stCondLst>
                              <p:cond delay="12250"/>
                            </p:stCondLst>
                            <p:childTnLst>
                              <p:par>
                                <p:cTn id="79" presetID="42" presetClass="entr" presetSubtype="0" fill="hold" nodeType="afterEffect">
                                  <p:stCondLst>
                                    <p:cond delay="0"/>
                                  </p:stCondLst>
                                  <p:childTnLst>
                                    <p:set>
                                      <p:cBhvr>
                                        <p:cTn id="80" dur="1" fill="hold">
                                          <p:stCondLst>
                                            <p:cond delay="0"/>
                                          </p:stCondLst>
                                        </p:cTn>
                                        <p:tgtEl>
                                          <p:spTgt spid="8">
                                            <p:txEl>
                                              <p:pRg st="11" end="11"/>
                                            </p:txEl>
                                          </p:spTgt>
                                        </p:tgtEl>
                                        <p:attrNameLst>
                                          <p:attrName>style.visibility</p:attrName>
                                        </p:attrNameLst>
                                      </p:cBhvr>
                                      <p:to>
                                        <p:strVal val="visible"/>
                                      </p:to>
                                    </p:set>
                                    <p:animEffect transition="in" filter="fade">
                                      <p:cBhvr>
                                        <p:cTn id="81" dur="1000"/>
                                        <p:tgtEl>
                                          <p:spTgt spid="8">
                                            <p:txEl>
                                              <p:pRg st="11" end="11"/>
                                            </p:txEl>
                                          </p:spTgt>
                                        </p:tgtEl>
                                      </p:cBhvr>
                                    </p:animEffect>
                                    <p:anim calcmode="lin" valueType="num">
                                      <p:cBhvr>
                                        <p:cTn id="82"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83"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451042"/>
            <a:ext cx="9905999" cy="564218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2.1 </a:t>
            </a:r>
            <a:r>
              <a:rPr lang="en-US" b="1" i="1" dirty="0">
                <a:latin typeface="Arial" panose="020B0604020202020204" pitchFamily="34" charset="0"/>
                <a:cs typeface="Arial" panose="020B0604020202020204" pitchFamily="34" charset="0"/>
              </a:rPr>
              <a:t>Thiết bị</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 Phần mềm</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rPr>
              <a:t>		- Bao gồm những phần mềm sau:</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rPr>
              <a:t>				+ Windows Server STD 2008 R2 W/SP1 </a:t>
            </a:r>
            <a:r>
              <a:rPr lang="en-US" sz="2000">
                <a:latin typeface="Arial" panose="020B0604020202020204" pitchFamily="34" charset="0"/>
                <a:cs typeface="Arial" panose="020B0604020202020204" pitchFamily="34" charset="0"/>
              </a:rPr>
              <a:t>64bit English </a:t>
            </a:r>
            <a:endParaRPr lang="en-US" sz="2000" dirty="0">
              <a:latin typeface="Arial" panose="020B0604020202020204" pitchFamily="34" charset="0"/>
              <a:cs typeface="Arial" panose="020B0604020202020204" pitchFamily="34" charset="0"/>
            </a:endParaRP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Windows </a:t>
            </a:r>
            <a:r>
              <a:rPr lang="en-US" sz="2000">
                <a:latin typeface="Arial" panose="020B0604020202020204" pitchFamily="34" charset="0"/>
                <a:cs typeface="Arial" panose="020B0604020202020204" pitchFamily="34" charset="0"/>
                <a:sym typeface="Wingdings" panose="05000000000000000000" pitchFamily="2" charset="2"/>
              </a:rPr>
              <a:t>10 Pro </a:t>
            </a:r>
            <a:r>
              <a:rPr lang="en-US" sz="2000" dirty="0">
                <a:latin typeface="Arial" panose="020B0604020202020204" pitchFamily="34" charset="0"/>
                <a:cs typeface="Arial" panose="020B0604020202020204" pitchFamily="34" charset="0"/>
                <a:sym typeface="Wingdings" panose="05000000000000000000" pitchFamily="2" charset="2"/>
              </a:rPr>
              <a:t>(bản quyền)</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Office 2010 Profestional Plus (vĩnh viễn)</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a:latin typeface="Arial" panose="020B0604020202020204" pitchFamily="34" charset="0"/>
                <a:cs typeface="Arial" panose="020B0604020202020204" pitchFamily="34" charset="0"/>
                <a:sym typeface="Wingdings" panose="05000000000000000000" pitchFamily="2" charset="2"/>
              </a:rPr>
              <a:t>Bkav Pro</a:t>
            </a:r>
            <a:endParaRPr lang="en-US" sz="2000" dirty="0">
              <a:latin typeface="Arial" panose="020B0604020202020204" pitchFamily="34" charset="0"/>
              <a:cs typeface="Arial" panose="020B0604020202020204" pitchFamily="34" charset="0"/>
              <a:sym typeface="Wingdings" panose="05000000000000000000" pitchFamily="2" charset="2"/>
            </a:endParaRP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Norton AntiVirus Plus</a:t>
            </a:r>
          </a:p>
          <a:p>
            <a:pPr marL="854075" indent="0" defTabSz="207963">
              <a:buFont typeface="Arial" panose="020B0604020202020204" pitchFamily="34" charset="0"/>
              <a:buNone/>
            </a:pPr>
            <a:endParaRPr lang="en-US" sz="2000" dirty="0">
              <a:latin typeface="Arial" panose="020B0604020202020204" pitchFamily="34" charset="0"/>
              <a:cs typeface="Arial" panose="020B0604020202020204" pitchFamily="34" charset="0"/>
              <a:sym typeface="Wingdings" panose="05000000000000000000" pitchFamily="2" charset="2"/>
            </a:endParaRPr>
          </a:p>
          <a:p>
            <a:pPr marL="85407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16</a:t>
            </a:fld>
            <a:endParaRPr lang="en-US" dirty="0"/>
          </a:p>
        </p:txBody>
      </p:sp>
      <p:grpSp>
        <p:nvGrpSpPr>
          <p:cNvPr id="8" name="Group 7">
            <a:extLst>
              <a:ext uri="{FF2B5EF4-FFF2-40B4-BE49-F238E27FC236}">
                <a16:creationId xmlns:a16="http://schemas.microsoft.com/office/drawing/2014/main" id="{DF7765FC-FD95-7AF5-BD38-4F931A68C52F}"/>
              </a:ext>
            </a:extLst>
          </p:cNvPr>
          <p:cNvGrpSpPr/>
          <p:nvPr/>
        </p:nvGrpSpPr>
        <p:grpSpPr>
          <a:xfrm>
            <a:off x="1775625" y="184334"/>
            <a:ext cx="8103259" cy="1061719"/>
            <a:chOff x="1585125" y="2949339"/>
            <a:chExt cx="8103259" cy="1341943"/>
          </a:xfrm>
        </p:grpSpPr>
        <p:grpSp>
          <p:nvGrpSpPr>
            <p:cNvPr id="9" name="Group 8">
              <a:extLst>
                <a:ext uri="{FF2B5EF4-FFF2-40B4-BE49-F238E27FC236}">
                  <a16:creationId xmlns:a16="http://schemas.microsoft.com/office/drawing/2014/main" id="{D74DB52A-757F-94C8-4CB5-9E905EFCED17}"/>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DD6CC973-4068-F7C0-8B59-A3AF1CB861AE}"/>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36043687-D0D7-FE1B-F130-26D59829106C}"/>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0FD4EB46-00ED-E8D0-6955-3518034C5717}"/>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42091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42" presetClass="entr" presetSubtype="0" fill="hold" nodeType="after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750"/>
                            </p:stCondLst>
                            <p:childTnLst>
                              <p:par>
                                <p:cTn id="21" presetID="42"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750"/>
                            </p:stCondLst>
                            <p:childTnLst>
                              <p:par>
                                <p:cTn id="27" presetID="42" presetClass="entr" presetSubtype="0"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1000"/>
                                        <p:tgtEl>
                                          <p:spTgt spid="6">
                                            <p:txEl>
                                              <p:pRg st="3" end="3"/>
                                            </p:txEl>
                                          </p:spTgt>
                                        </p:tgtEl>
                                      </p:cBhvr>
                                    </p:animEffect>
                                    <p:anim calcmode="lin" valueType="num">
                                      <p:cBhvr>
                                        <p:cTn id="3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4750"/>
                            </p:stCondLst>
                            <p:childTnLst>
                              <p:par>
                                <p:cTn id="33" presetID="42" presetClass="entr" presetSubtype="0" fill="hold" nodeType="after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5750"/>
                            </p:stCondLst>
                            <p:childTnLst>
                              <p:par>
                                <p:cTn id="39" presetID="42" presetClass="entr" presetSubtype="0" fill="hold" nodeType="after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1000"/>
                                        <p:tgtEl>
                                          <p:spTgt spid="6">
                                            <p:txEl>
                                              <p:pRg st="5" end="5"/>
                                            </p:txEl>
                                          </p:spTgt>
                                        </p:tgtEl>
                                      </p:cBhvr>
                                    </p:animEffect>
                                    <p:anim calcmode="lin" valueType="num">
                                      <p:cBhvr>
                                        <p:cTn id="4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6750"/>
                            </p:stCondLst>
                            <p:childTnLst>
                              <p:par>
                                <p:cTn id="45" presetID="42" presetClass="entr" presetSubtype="0" fill="hold" nodeType="after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1000"/>
                                        <p:tgtEl>
                                          <p:spTgt spid="6">
                                            <p:txEl>
                                              <p:pRg st="6" end="6"/>
                                            </p:txEl>
                                          </p:spTgt>
                                        </p:tgtEl>
                                      </p:cBhvr>
                                    </p:animEffect>
                                    <p:anim calcmode="lin" valueType="num">
                                      <p:cBhvr>
                                        <p:cTn id="4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50" fill="hold">
                            <p:stCondLst>
                              <p:cond delay="7750"/>
                            </p:stCondLst>
                            <p:childTnLst>
                              <p:par>
                                <p:cTn id="51" presetID="42" presetClass="entr" presetSubtype="0" fill="hold" nodeType="after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1000"/>
                                        <p:tgtEl>
                                          <p:spTgt spid="6">
                                            <p:txEl>
                                              <p:pRg st="7" end="7"/>
                                            </p:txEl>
                                          </p:spTgt>
                                        </p:tgtEl>
                                      </p:cBhvr>
                                    </p:animEffect>
                                    <p:anim calcmode="lin" valueType="num">
                                      <p:cBhvr>
                                        <p:cTn id="5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56" fill="hold">
                            <p:stCondLst>
                              <p:cond delay="8750"/>
                            </p:stCondLst>
                            <p:childTnLst>
                              <p:par>
                                <p:cTn id="57" presetID="16" presetClass="entr" presetSubtype="2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inVertical)">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770062" y="1565343"/>
            <a:ext cx="9905999" cy="43655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2.1 Thiết </a:t>
            </a:r>
            <a:r>
              <a:rPr lang="en-US" b="1" i="1" dirty="0">
                <a:latin typeface="Arial" panose="020B0604020202020204" pitchFamily="34" charset="0"/>
                <a:cs typeface="Arial" panose="020B0604020202020204" pitchFamily="34" charset="0"/>
              </a:rPr>
              <a:t>bị</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 Đường truyền</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rPr>
              <a:t>		- Tất cả các máy giao tiếp với nhau qua đường truyền mạng, sử dụng mô hình miền (Domain)</a:t>
            </a:r>
          </a:p>
          <a:p>
            <a:pPr marL="51752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Đường truyền thuê: VNPT (Package: Mega VNN – Family, tốc độ tối đa 2048Kbps/512Kbps)</a:t>
            </a:r>
          </a:p>
          <a:p>
            <a:pPr marL="854075" indent="0" defTabSz="207963">
              <a:buFont typeface="Arial" panose="020B0604020202020204" pitchFamily="34" charset="0"/>
              <a:buNone/>
            </a:pPr>
            <a:r>
              <a:rPr lang="en-US" sz="20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17</a:t>
            </a:fld>
            <a:endParaRPr lang="en-US" dirty="0"/>
          </a:p>
        </p:txBody>
      </p:sp>
      <p:grpSp>
        <p:nvGrpSpPr>
          <p:cNvPr id="8" name="Group 7">
            <a:extLst>
              <a:ext uri="{FF2B5EF4-FFF2-40B4-BE49-F238E27FC236}">
                <a16:creationId xmlns:a16="http://schemas.microsoft.com/office/drawing/2014/main" id="{7EDE4760-B08F-095B-F242-5DDCFE72DCB9}"/>
              </a:ext>
            </a:extLst>
          </p:cNvPr>
          <p:cNvGrpSpPr/>
          <p:nvPr/>
        </p:nvGrpSpPr>
        <p:grpSpPr>
          <a:xfrm>
            <a:off x="1842300" y="251009"/>
            <a:ext cx="8103259" cy="1061719"/>
            <a:chOff x="1585125" y="2949339"/>
            <a:chExt cx="8103259" cy="1341943"/>
          </a:xfrm>
        </p:grpSpPr>
        <p:grpSp>
          <p:nvGrpSpPr>
            <p:cNvPr id="9" name="Group 8">
              <a:extLst>
                <a:ext uri="{FF2B5EF4-FFF2-40B4-BE49-F238E27FC236}">
                  <a16:creationId xmlns:a16="http://schemas.microsoft.com/office/drawing/2014/main" id="{C94874F6-0C64-24AC-A38C-4158585C6F1D}"/>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144E8597-0030-65FD-894B-B83960B98F55}"/>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935560BA-3847-0BCC-3C6A-8B6E6B4468CE}"/>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9FD13AC7-A2AC-A7B5-E03C-7976874F8715}"/>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23967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117233"/>
            <a:ext cx="9905999" cy="43183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2.2 </a:t>
            </a:r>
            <a:r>
              <a:rPr lang="en-US" b="1" i="1" dirty="0">
                <a:latin typeface="Arial" panose="020B0604020202020204" pitchFamily="34" charset="0"/>
                <a:cs typeface="Arial" panose="020B0604020202020204" pitchFamily="34" charset="0"/>
              </a:rPr>
              <a:t>Chi phí xây dựng hệ thống mạng</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 Chi phí ước tính ban đầu liên quan đến việc xây dựng hệ thống gồm: Phần cứng, Phần mềm, Đường truyền, Cài đặt, Hướng dẫn sử dụng hệ thống, Bảo trì hệ thống theo thời gian định kì (6 tháng hoặc 12 tháng)</a:t>
            </a:r>
          </a:p>
          <a:p>
            <a:pPr defTabSz="457200">
              <a:buFont typeface="Wingdings" panose="05000000000000000000" pitchFamily="2" charset="2"/>
              <a:buChar char=":"/>
            </a:pPr>
            <a:r>
              <a:rPr lang="en-US" sz="2000" dirty="0">
                <a:latin typeface="Arial" panose="020B0604020202020204" pitchFamily="34" charset="0"/>
                <a:cs typeface="Arial" panose="020B0604020202020204" pitchFamily="34" charset="0"/>
                <a:sym typeface="Wingdings" panose="05000000000000000000" pitchFamily="2" charset="2"/>
              </a:rPr>
              <a:t> Chi phí của các phần cứng</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a:t>
            </a:r>
            <a:endParaRPr lang="en-US" dirty="0">
              <a:latin typeface="Arial" panose="020B0604020202020204" pitchFamily="34" charset="0"/>
              <a:cs typeface="Arial" panose="020B0604020202020204" pitchFamily="34" charset="0"/>
            </a:endParaRP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18</a:t>
            </a:fld>
            <a:endParaRPr lang="en-US" dirty="0"/>
          </a:p>
        </p:txBody>
      </p:sp>
      <p:pic>
        <p:nvPicPr>
          <p:cNvPr id="3" name="Picture 2"/>
          <p:cNvPicPr>
            <a:picLocks noChangeAspect="1"/>
          </p:cNvPicPr>
          <p:nvPr/>
        </p:nvPicPr>
        <p:blipFill>
          <a:blip r:embed="rId2"/>
          <a:stretch>
            <a:fillRect/>
          </a:stretch>
        </p:blipFill>
        <p:spPr>
          <a:xfrm>
            <a:off x="3164575" y="3327241"/>
            <a:ext cx="6701320" cy="3169812"/>
          </a:xfrm>
          <a:prstGeom prst="rect">
            <a:avLst/>
          </a:prstGeom>
          <a:ln>
            <a:solidFill>
              <a:srgbClr val="FF0000"/>
            </a:solidFill>
          </a:ln>
        </p:spPr>
      </p:pic>
      <p:grpSp>
        <p:nvGrpSpPr>
          <p:cNvPr id="8" name="Group 7">
            <a:extLst>
              <a:ext uri="{FF2B5EF4-FFF2-40B4-BE49-F238E27FC236}">
                <a16:creationId xmlns:a16="http://schemas.microsoft.com/office/drawing/2014/main" id="{922E015F-26AD-7009-2DD2-988B7ABD9D05}"/>
              </a:ext>
            </a:extLst>
          </p:cNvPr>
          <p:cNvGrpSpPr/>
          <p:nvPr/>
        </p:nvGrpSpPr>
        <p:grpSpPr>
          <a:xfrm>
            <a:off x="1762636" y="55780"/>
            <a:ext cx="8103259" cy="1061719"/>
            <a:chOff x="1585125" y="2949339"/>
            <a:chExt cx="8103259" cy="1341943"/>
          </a:xfrm>
        </p:grpSpPr>
        <p:grpSp>
          <p:nvGrpSpPr>
            <p:cNvPr id="9" name="Group 8">
              <a:extLst>
                <a:ext uri="{FF2B5EF4-FFF2-40B4-BE49-F238E27FC236}">
                  <a16:creationId xmlns:a16="http://schemas.microsoft.com/office/drawing/2014/main" id="{705CF76F-061C-B1D6-3345-104389CE15E4}"/>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72C79231-0B63-1742-01F4-2549E323B55E}"/>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9CA7C218-662F-5A76-D142-81667FF219A8}"/>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279652ED-7D10-CAA2-5E53-40E3948FF5DA}"/>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0161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353637"/>
            <a:ext cx="9905999" cy="43655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2.2 </a:t>
            </a:r>
            <a:r>
              <a:rPr lang="en-US" b="1" i="1" dirty="0">
                <a:latin typeface="Arial" panose="020B0604020202020204" pitchFamily="34" charset="0"/>
                <a:cs typeface="Arial" panose="020B0604020202020204" pitchFamily="34" charset="0"/>
              </a:rPr>
              <a:t>Chi phí xây dựng hệ thống mạng</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Chi phí của các phần cứng</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a:t>
            </a:r>
            <a:endParaRPr lang="en-US" dirty="0">
              <a:latin typeface="Arial" panose="020B0604020202020204" pitchFamily="34" charset="0"/>
              <a:cs typeface="Arial" panose="020B0604020202020204" pitchFamily="34" charset="0"/>
            </a:endParaRP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19</a:t>
            </a:fld>
            <a:endParaRPr lang="en-US" dirty="0"/>
          </a:p>
        </p:txBody>
      </p:sp>
      <p:pic>
        <p:nvPicPr>
          <p:cNvPr id="2" name="Picture 1"/>
          <p:cNvPicPr>
            <a:picLocks noChangeAspect="1"/>
          </p:cNvPicPr>
          <p:nvPr/>
        </p:nvPicPr>
        <p:blipFill>
          <a:blip r:embed="rId2"/>
          <a:stretch>
            <a:fillRect/>
          </a:stretch>
        </p:blipFill>
        <p:spPr>
          <a:xfrm>
            <a:off x="2802953" y="2511361"/>
            <a:ext cx="6105337" cy="4057526"/>
          </a:xfrm>
          <a:prstGeom prst="rect">
            <a:avLst/>
          </a:prstGeom>
          <a:noFill/>
          <a:ln>
            <a:solidFill>
              <a:srgbClr val="FF0000"/>
            </a:solidFill>
          </a:ln>
        </p:spPr>
      </p:pic>
      <p:grpSp>
        <p:nvGrpSpPr>
          <p:cNvPr id="8" name="Group 7">
            <a:extLst>
              <a:ext uri="{FF2B5EF4-FFF2-40B4-BE49-F238E27FC236}">
                <a16:creationId xmlns:a16="http://schemas.microsoft.com/office/drawing/2014/main" id="{32E295A6-63B3-9729-61F2-DC2F1DE3F378}"/>
              </a:ext>
            </a:extLst>
          </p:cNvPr>
          <p:cNvGrpSpPr/>
          <p:nvPr/>
        </p:nvGrpSpPr>
        <p:grpSpPr>
          <a:xfrm>
            <a:off x="2044370" y="61399"/>
            <a:ext cx="8103259" cy="1061719"/>
            <a:chOff x="1585125" y="2949339"/>
            <a:chExt cx="8103259" cy="1341943"/>
          </a:xfrm>
        </p:grpSpPr>
        <p:grpSp>
          <p:nvGrpSpPr>
            <p:cNvPr id="9" name="Group 8">
              <a:extLst>
                <a:ext uri="{FF2B5EF4-FFF2-40B4-BE49-F238E27FC236}">
                  <a16:creationId xmlns:a16="http://schemas.microsoft.com/office/drawing/2014/main" id="{9F33A31B-FA6A-8AFE-D56A-828C442CEB06}"/>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8D9952F6-E4B4-0EF5-AD7F-569373B6E754}"/>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478402A1-D3A4-93AA-BFDD-AECB0D2D91BA}"/>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139D2D7C-1C41-91F8-79D0-E8EF84A303C7}"/>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27862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Thành viên nhóm</a:t>
            </a:r>
          </a:p>
        </p:txBody>
      </p:sp>
      <p:sp>
        <p:nvSpPr>
          <p:cNvPr id="3" name="Content Placeholder 2"/>
          <p:cNvSpPr>
            <a:spLocks noGrp="1"/>
          </p:cNvSpPr>
          <p:nvPr>
            <p:ph idx="1"/>
          </p:nvPr>
        </p:nvSpPr>
        <p:spPr>
          <a:xfrm>
            <a:off x="1646237" y="1763712"/>
            <a:ext cx="9905999" cy="3541714"/>
          </a:xfrm>
        </p:spPr>
        <p:txBody>
          <a:bodyPr/>
          <a:lstStyle/>
          <a:p>
            <a:r>
              <a:rPr lang="en-US" dirty="0">
                <a:latin typeface="Arial" panose="020B0604020202020204" pitchFamily="34" charset="0"/>
                <a:cs typeface="Arial" panose="020B0604020202020204" pitchFamily="34" charset="0"/>
                <a:sym typeface="Wingdings" panose="05000000000000000000" pitchFamily="2" charset="2"/>
              </a:rPr>
              <a:t>Huỳnh Thanh Liêm - </a:t>
            </a:r>
            <a:r>
              <a:rPr lang="en-US">
                <a:latin typeface="Arial" panose="020B0604020202020204" pitchFamily="34" charset="0"/>
                <a:cs typeface="Arial" panose="020B0604020202020204" pitchFamily="34" charset="0"/>
                <a:sym typeface="Wingdings" panose="05000000000000000000" pitchFamily="2" charset="2"/>
              </a:rPr>
              <a:t>Nhóm Trưởng</a:t>
            </a:r>
          </a:p>
          <a:p>
            <a:r>
              <a:rPr lang="en-US">
                <a:latin typeface="Arial" panose="020B0604020202020204" pitchFamily="34" charset="0"/>
                <a:cs typeface="Arial" panose="020B0604020202020204" pitchFamily="34" charset="0"/>
                <a:sym typeface="Wingdings" panose="05000000000000000000" pitchFamily="2" charset="2"/>
              </a:rPr>
              <a:t>Phạm Hoàng Minh</a:t>
            </a:r>
          </a:p>
          <a:p>
            <a:r>
              <a:rPr lang="en-US">
                <a:latin typeface="Arial" panose="020B0604020202020204" pitchFamily="34" charset="0"/>
                <a:cs typeface="Arial" panose="020B0604020202020204" pitchFamily="34" charset="0"/>
                <a:sym typeface="Wingdings" panose="05000000000000000000" pitchFamily="2" charset="2"/>
              </a:rPr>
              <a:t>Nguyễn Khánh Ân</a:t>
            </a:r>
          </a:p>
          <a:p>
            <a:r>
              <a:rPr lang="en-US">
                <a:latin typeface="Arial" panose="020B0604020202020204" pitchFamily="34" charset="0"/>
                <a:cs typeface="Arial" panose="020B0604020202020204" pitchFamily="34" charset="0"/>
                <a:sym typeface="Wingdings" panose="05000000000000000000" pitchFamily="2" charset="2"/>
              </a:rPr>
              <a:t>Phạm Hoài Phương</a:t>
            </a:r>
          </a:p>
          <a:p>
            <a:r>
              <a:rPr lang="en-US">
                <a:latin typeface="Arial" panose="020B0604020202020204" pitchFamily="34" charset="0"/>
                <a:cs typeface="Arial" panose="020B0604020202020204" pitchFamily="34" charset="0"/>
                <a:sym typeface="Wingdings" panose="05000000000000000000" pitchFamily="2" charset="2"/>
              </a:rPr>
              <a:t>Trương Hải Đăng</a:t>
            </a:r>
          </a:p>
          <a:p>
            <a:r>
              <a:rPr lang="en-US">
                <a:latin typeface="Arial" panose="020B0604020202020204" pitchFamily="34" charset="0"/>
                <a:cs typeface="Arial" panose="020B0604020202020204" pitchFamily="34" charset="0"/>
                <a:sym typeface="Wingdings" panose="05000000000000000000" pitchFamily="2" charset="2"/>
              </a:rPr>
              <a:t>Nguyễn </a:t>
            </a:r>
            <a:r>
              <a:rPr lang="en-US" dirty="0">
                <a:latin typeface="Arial" panose="020B0604020202020204" pitchFamily="34" charset="0"/>
                <a:cs typeface="Arial" panose="020B0604020202020204" pitchFamily="34" charset="0"/>
                <a:sym typeface="Wingdings" panose="05000000000000000000" pitchFamily="2" charset="2"/>
              </a:rPr>
              <a:t>Minh Tường</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7934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293678"/>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2.2 </a:t>
            </a:r>
            <a:r>
              <a:rPr lang="en-US" b="1" i="1" dirty="0">
                <a:latin typeface="Arial" panose="020B0604020202020204" pitchFamily="34" charset="0"/>
                <a:cs typeface="Arial" panose="020B0604020202020204" pitchFamily="34" charset="0"/>
              </a:rPr>
              <a:t>Chi phí xây dựng hệ thống mạng</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Chi phí của các phần mềm</a:t>
            </a:r>
          </a:p>
          <a:p>
            <a:pPr marL="0" indent="0" defTabSz="457200">
              <a:buFont typeface="Arial" panose="020B0604020202020204" pitchFamily="34" charset="0"/>
              <a:buNone/>
            </a:pPr>
            <a:endParaRPr lang="en-US" sz="2000" dirty="0">
              <a:latin typeface="Arial" panose="020B0604020202020204" pitchFamily="34" charset="0"/>
              <a:cs typeface="Arial" panose="020B0604020202020204" pitchFamily="34" charset="0"/>
              <a:sym typeface="Wingdings" panose="05000000000000000000" pitchFamily="2" charset="2"/>
            </a:endParaRP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a:t>
            </a:r>
            <a:endParaRPr lang="en-US" dirty="0">
              <a:latin typeface="Arial" panose="020B0604020202020204" pitchFamily="34" charset="0"/>
              <a:cs typeface="Arial" panose="020B0604020202020204" pitchFamily="34" charset="0"/>
            </a:endParaRP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20</a:t>
            </a:fld>
            <a:endParaRPr lang="en-US" dirty="0"/>
          </a:p>
        </p:txBody>
      </p:sp>
      <p:pic>
        <p:nvPicPr>
          <p:cNvPr id="4" name="Picture 3" descr="Table&#10;&#10;Description automatically generated">
            <a:extLst>
              <a:ext uri="{FF2B5EF4-FFF2-40B4-BE49-F238E27FC236}">
                <a16:creationId xmlns:a16="http://schemas.microsoft.com/office/drawing/2014/main" id="{0043FCC2-5875-DAF7-43A9-6733A39F8FB2}"/>
              </a:ext>
            </a:extLst>
          </p:cNvPr>
          <p:cNvPicPr>
            <a:picLocks noChangeAspect="1"/>
          </p:cNvPicPr>
          <p:nvPr/>
        </p:nvPicPr>
        <p:blipFill>
          <a:blip r:embed="rId2"/>
          <a:stretch>
            <a:fillRect/>
          </a:stretch>
        </p:blipFill>
        <p:spPr>
          <a:xfrm>
            <a:off x="2363687" y="2471317"/>
            <a:ext cx="6995159" cy="3914841"/>
          </a:xfrm>
          <a:prstGeom prst="rect">
            <a:avLst/>
          </a:prstGeom>
        </p:spPr>
      </p:pic>
      <p:grpSp>
        <p:nvGrpSpPr>
          <p:cNvPr id="8" name="Group 7">
            <a:extLst>
              <a:ext uri="{FF2B5EF4-FFF2-40B4-BE49-F238E27FC236}">
                <a16:creationId xmlns:a16="http://schemas.microsoft.com/office/drawing/2014/main" id="{6143DB82-5FBC-B6BC-0A83-46775F8B3D49}"/>
              </a:ext>
            </a:extLst>
          </p:cNvPr>
          <p:cNvGrpSpPr/>
          <p:nvPr/>
        </p:nvGrpSpPr>
        <p:grpSpPr>
          <a:xfrm>
            <a:off x="1809636" y="89084"/>
            <a:ext cx="8103259" cy="1061719"/>
            <a:chOff x="1585125" y="2949339"/>
            <a:chExt cx="8103259" cy="1341943"/>
          </a:xfrm>
        </p:grpSpPr>
        <p:grpSp>
          <p:nvGrpSpPr>
            <p:cNvPr id="9" name="Group 8">
              <a:extLst>
                <a:ext uri="{FF2B5EF4-FFF2-40B4-BE49-F238E27FC236}">
                  <a16:creationId xmlns:a16="http://schemas.microsoft.com/office/drawing/2014/main" id="{BB93ADAF-A887-86CB-C947-46AB974D508D}"/>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E3B4DF03-0BA8-DD71-1363-AB6619D958C7}"/>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E8209684-4616-C551-8196-871B33DCA1E7}"/>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B130B826-22C0-2DE1-2E20-D926EE40378A}"/>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17371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210609"/>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2.2 </a:t>
            </a:r>
            <a:r>
              <a:rPr lang="en-US" b="1" i="1" dirty="0">
                <a:latin typeface="Arial" panose="020B0604020202020204" pitchFamily="34" charset="0"/>
                <a:cs typeface="Arial" panose="020B0604020202020204" pitchFamily="34" charset="0"/>
              </a:rPr>
              <a:t>Chi phí xây dựng hệ thống mạng</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sym typeface="Wingdings" panose="05000000000000000000" pitchFamily="2" charset="2"/>
              </a:rPr>
              <a:t> Chi phí của Đường truyền</a:t>
            </a:r>
          </a:p>
          <a:p>
            <a:pPr marL="0" indent="0" defTabSz="457200">
              <a:buFont typeface="Arial" panose="020B0604020202020204" pitchFamily="34" charset="0"/>
              <a:buNone/>
            </a:pPr>
            <a:endParaRPr lang="en-US" sz="2000" dirty="0">
              <a:latin typeface="Arial" panose="020B0604020202020204" pitchFamily="34" charset="0"/>
              <a:cs typeface="Arial" panose="020B0604020202020204" pitchFamily="34" charset="0"/>
              <a:sym typeface="Wingdings" panose="05000000000000000000" pitchFamily="2" charset="2"/>
            </a:endParaRP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a:t>
            </a:r>
            <a:endParaRPr lang="en-US" dirty="0">
              <a:latin typeface="Arial" panose="020B0604020202020204" pitchFamily="34" charset="0"/>
              <a:cs typeface="Arial" panose="020B0604020202020204" pitchFamily="34" charset="0"/>
            </a:endParaRP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 Chi phí của Cài đặt &amp; Bảo trì hệ thống định kì</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 Cài đặt bảo trì máy 2USD / 1PC (trong thời gian quy định)</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 Qua thời gian bảo hành 200 USD / Tháng</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 Chi phí của Hướng dẫn sử dụng hệ thống </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 Tập huấn và hướng dẫn sử dụng trong 10 buổi</a:t>
            </a:r>
          </a:p>
          <a:p>
            <a:pPr marL="0" indent="0" defTabSz="457200">
              <a:buNone/>
            </a:pPr>
            <a:r>
              <a:rPr lang="en-US" sz="2000" dirty="0">
                <a:latin typeface="Arial" panose="020B0604020202020204" pitchFamily="34" charset="0"/>
                <a:cs typeface="Arial" panose="020B0604020202020204" pitchFamily="34" charset="0"/>
                <a:sym typeface="Wingdings" panose="05000000000000000000" pitchFamily="2" charset="2"/>
              </a:rPr>
              <a:t>		</a:t>
            </a:r>
          </a:p>
          <a:p>
            <a:endParaRPr lang="en-US" dirty="0"/>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21</a:t>
            </a:fld>
            <a:endParaRPr lang="en-US" dirty="0"/>
          </a:p>
        </p:txBody>
      </p:sp>
      <p:pic>
        <p:nvPicPr>
          <p:cNvPr id="8" name="Picture 7"/>
          <p:cNvPicPr>
            <a:picLocks noChangeAspect="1"/>
          </p:cNvPicPr>
          <p:nvPr/>
        </p:nvPicPr>
        <p:blipFill>
          <a:blip r:embed="rId2"/>
          <a:stretch>
            <a:fillRect/>
          </a:stretch>
        </p:blipFill>
        <p:spPr>
          <a:xfrm>
            <a:off x="2570852" y="5730851"/>
            <a:ext cx="5610622" cy="669948"/>
          </a:xfrm>
          <a:prstGeom prst="rect">
            <a:avLst/>
          </a:prstGeom>
          <a:ln>
            <a:solidFill>
              <a:srgbClr val="FF0000"/>
            </a:solidFill>
          </a:ln>
        </p:spPr>
      </p:pic>
      <p:pic>
        <p:nvPicPr>
          <p:cNvPr id="10" name="Picture 9" descr="Table&#10;&#10;Description automatically generated">
            <a:extLst>
              <a:ext uri="{FF2B5EF4-FFF2-40B4-BE49-F238E27FC236}">
                <a16:creationId xmlns:a16="http://schemas.microsoft.com/office/drawing/2014/main" id="{B9E54799-C76B-4322-EE67-D52CE7A19A4D}"/>
              </a:ext>
            </a:extLst>
          </p:cNvPr>
          <p:cNvPicPr>
            <a:picLocks noChangeAspect="1"/>
          </p:cNvPicPr>
          <p:nvPr/>
        </p:nvPicPr>
        <p:blipFill>
          <a:blip r:embed="rId3"/>
          <a:stretch>
            <a:fillRect/>
          </a:stretch>
        </p:blipFill>
        <p:spPr>
          <a:xfrm>
            <a:off x="2201325" y="2204379"/>
            <a:ext cx="5980149" cy="987035"/>
          </a:xfrm>
          <a:prstGeom prst="rect">
            <a:avLst/>
          </a:prstGeom>
        </p:spPr>
      </p:pic>
      <p:grpSp>
        <p:nvGrpSpPr>
          <p:cNvPr id="9" name="Group 8">
            <a:extLst>
              <a:ext uri="{FF2B5EF4-FFF2-40B4-BE49-F238E27FC236}">
                <a16:creationId xmlns:a16="http://schemas.microsoft.com/office/drawing/2014/main" id="{B522C1ED-D6DD-6F8D-7F44-75F9451666F1}"/>
              </a:ext>
            </a:extLst>
          </p:cNvPr>
          <p:cNvGrpSpPr/>
          <p:nvPr/>
        </p:nvGrpSpPr>
        <p:grpSpPr>
          <a:xfrm>
            <a:off x="1680375" y="78741"/>
            <a:ext cx="8103259" cy="1061719"/>
            <a:chOff x="1585125" y="2949339"/>
            <a:chExt cx="8103259" cy="1341943"/>
          </a:xfrm>
        </p:grpSpPr>
        <p:grpSp>
          <p:nvGrpSpPr>
            <p:cNvPr id="11" name="Group 10">
              <a:extLst>
                <a:ext uri="{FF2B5EF4-FFF2-40B4-BE49-F238E27FC236}">
                  <a16:creationId xmlns:a16="http://schemas.microsoft.com/office/drawing/2014/main" id="{586552FE-806F-1FA5-2F3F-017C8FB48AD2}"/>
                </a:ext>
              </a:extLst>
            </p:cNvPr>
            <p:cNvGrpSpPr/>
            <p:nvPr/>
          </p:nvGrpSpPr>
          <p:grpSpPr>
            <a:xfrm>
              <a:off x="1585125" y="2949339"/>
              <a:ext cx="8103259" cy="1341943"/>
              <a:chOff x="1586464" y="2949339"/>
              <a:chExt cx="7548903" cy="1341943"/>
            </a:xfrm>
          </p:grpSpPr>
          <p:sp>
            <p:nvSpPr>
              <p:cNvPr id="13" name="Rectangle 12">
                <a:extLst>
                  <a:ext uri="{FF2B5EF4-FFF2-40B4-BE49-F238E27FC236}">
                    <a16:creationId xmlns:a16="http://schemas.microsoft.com/office/drawing/2014/main" id="{17DAB73C-058E-AFA9-32C7-4350D37B2CF3}"/>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unched Tape 13">
                <a:extLst>
                  <a:ext uri="{FF2B5EF4-FFF2-40B4-BE49-F238E27FC236}">
                    <a16:creationId xmlns:a16="http://schemas.microsoft.com/office/drawing/2014/main" id="{549DF33C-21B2-C15C-5409-0A0593C2E4F5}"/>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2" name="TextBox 11">
              <a:extLst>
                <a:ext uri="{FF2B5EF4-FFF2-40B4-BE49-F238E27FC236}">
                  <a16:creationId xmlns:a16="http://schemas.microsoft.com/office/drawing/2014/main" id="{AA4D5F83-0848-02C2-066F-D771C5C3C2A9}"/>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99294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426909"/>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2.3 </a:t>
            </a:r>
            <a:r>
              <a:rPr lang="en-US" b="1" i="1" dirty="0">
                <a:latin typeface="Arial" panose="020B0604020202020204" pitchFamily="34" charset="0"/>
                <a:cs typeface="Arial" panose="020B0604020202020204" pitchFamily="34" charset="0"/>
              </a:rPr>
              <a:t>Kỹ thuật</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a. Chức năng của từng máy</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Server: lưu trữ Active Directory và Domain Controller (tích hợp các dịch vụ DNS, DHCP,…)</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Proxy Server: Kiểm soát việc trao đổi dữ liệu bên ngoài và bên trong mạng LAN nội bộ</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File Server: lưu trữ dữ liệu	</a:t>
            </a:r>
            <a:endParaRPr lang="en-US" dirty="0">
              <a:sym typeface="Wingdings" panose="05000000000000000000" pitchFamily="2" charset="2"/>
            </a:endParaRP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Máy Client: phục vụ cho công việc của các bộ giảng viên và học tập của sinh viên tại trường</a:t>
            </a: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22</a:t>
            </a:fld>
            <a:endParaRPr lang="en-US" dirty="0"/>
          </a:p>
        </p:txBody>
      </p:sp>
      <p:grpSp>
        <p:nvGrpSpPr>
          <p:cNvPr id="8" name="Group 7">
            <a:extLst>
              <a:ext uri="{FF2B5EF4-FFF2-40B4-BE49-F238E27FC236}">
                <a16:creationId xmlns:a16="http://schemas.microsoft.com/office/drawing/2014/main" id="{83A32AF0-869B-229E-87F1-826E5D637062}"/>
              </a:ext>
            </a:extLst>
          </p:cNvPr>
          <p:cNvGrpSpPr/>
          <p:nvPr/>
        </p:nvGrpSpPr>
        <p:grpSpPr>
          <a:xfrm>
            <a:off x="1785150" y="100335"/>
            <a:ext cx="8103259" cy="1061719"/>
            <a:chOff x="1585125" y="2949339"/>
            <a:chExt cx="8103259" cy="1341943"/>
          </a:xfrm>
        </p:grpSpPr>
        <p:grpSp>
          <p:nvGrpSpPr>
            <p:cNvPr id="9" name="Group 8">
              <a:extLst>
                <a:ext uri="{FF2B5EF4-FFF2-40B4-BE49-F238E27FC236}">
                  <a16:creationId xmlns:a16="http://schemas.microsoft.com/office/drawing/2014/main" id="{46F750C1-5DF8-E654-479E-085956702A58}"/>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55196912-558E-D04A-3D3F-F283030EE814}"/>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D90DFC3A-E8AA-676C-1C45-A9DF0B5F33ED}"/>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43FCECFC-EE46-A740-A8EF-E5ABD9435D5B}"/>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79840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27137" y="1476407"/>
            <a:ext cx="10336213"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2.3 </a:t>
            </a:r>
            <a:r>
              <a:rPr lang="en-US" b="1" i="1" dirty="0">
                <a:latin typeface="Arial" panose="020B0604020202020204" pitchFamily="34" charset="0"/>
                <a:cs typeface="Arial" panose="020B0604020202020204" pitchFamily="34" charset="0"/>
              </a:rPr>
              <a:t>Kỹ thuật</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a. Kỹ thuật cài đặt</a:t>
            </a:r>
          </a:p>
          <a:p>
            <a:pPr marL="0" indent="0" defTabSz="3984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Tất cả các máy điều sử dụng định dạng NTFS cho các ổ cứng tăng tính bảo mật</a:t>
            </a:r>
          </a:p>
          <a:p>
            <a:pPr marL="0" indent="0" defTabSz="3984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Client cài </a:t>
            </a:r>
            <a:r>
              <a:rPr lang="en-US" sz="2000">
                <a:latin typeface="Arial" panose="020B0604020202020204" pitchFamily="34" charset="0"/>
                <a:cs typeface="Arial" panose="020B0604020202020204" pitchFamily="34" charset="0"/>
                <a:sym typeface="Wingdings" panose="05000000000000000000" pitchFamily="2" charset="2"/>
              </a:rPr>
              <a:t>phần mềm diệt virus Bkav Pro</a:t>
            </a:r>
            <a:endParaRPr lang="en-US" sz="2000" dirty="0">
              <a:latin typeface="Arial" panose="020B0604020202020204" pitchFamily="34" charset="0"/>
              <a:cs typeface="Arial" panose="020B0604020202020204" pitchFamily="34" charset="0"/>
              <a:sym typeface="Wingdings" panose="05000000000000000000" pitchFamily="2" charset="2"/>
            </a:endParaRPr>
          </a:p>
          <a:p>
            <a:pPr marL="0" indent="0" defTabSz="3984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Server cài phần mềm Norton AntiVirus Plus</a:t>
            </a:r>
          </a:p>
          <a:p>
            <a:pPr marL="0" indent="0" defTabSz="3984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Backup &amp; Restore thực hiện mỗi ngày tại máy Server và Proxy Server</a:t>
            </a:r>
          </a:p>
          <a:p>
            <a:pPr marL="0" indent="0" defTabSz="398463">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File Server sử dụng công nghệ RAID 5 để ghi dự phòng tự động</a:t>
            </a: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23</a:t>
            </a:fld>
            <a:endParaRPr lang="en-US" dirty="0"/>
          </a:p>
        </p:txBody>
      </p:sp>
      <p:grpSp>
        <p:nvGrpSpPr>
          <p:cNvPr id="8" name="Group 7">
            <a:extLst>
              <a:ext uri="{FF2B5EF4-FFF2-40B4-BE49-F238E27FC236}">
                <a16:creationId xmlns:a16="http://schemas.microsoft.com/office/drawing/2014/main" id="{399B43B2-9C79-208D-46D1-C870B041705B}"/>
              </a:ext>
            </a:extLst>
          </p:cNvPr>
          <p:cNvGrpSpPr/>
          <p:nvPr/>
        </p:nvGrpSpPr>
        <p:grpSpPr>
          <a:xfrm>
            <a:off x="2044370" y="241484"/>
            <a:ext cx="8103259" cy="1061719"/>
            <a:chOff x="1585125" y="2949339"/>
            <a:chExt cx="8103259" cy="1341943"/>
          </a:xfrm>
        </p:grpSpPr>
        <p:grpSp>
          <p:nvGrpSpPr>
            <p:cNvPr id="9" name="Group 8">
              <a:extLst>
                <a:ext uri="{FF2B5EF4-FFF2-40B4-BE49-F238E27FC236}">
                  <a16:creationId xmlns:a16="http://schemas.microsoft.com/office/drawing/2014/main" id="{0EEA8C34-A619-0FF8-B9D4-9C7842835CF3}"/>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BA01BA05-318F-AF6E-B629-34A33371EAA5}"/>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BDD33A5D-5754-2F60-902F-E27A90277208}"/>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F37C4420-4D54-3AF0-EA0D-96425CBA8043}"/>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174609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070043"/>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2.3 </a:t>
            </a:r>
            <a:r>
              <a:rPr lang="en-US" b="1" i="1" dirty="0">
                <a:latin typeface="Arial" panose="020B0604020202020204" pitchFamily="34" charset="0"/>
                <a:cs typeface="Arial" panose="020B0604020202020204" pitchFamily="34" charset="0"/>
              </a:rPr>
              <a:t>Kỹ thuật</a:t>
            </a:r>
          </a:p>
          <a:p>
            <a:pPr marL="0" indent="0" defTabSz="457200">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dirty="0">
                <a:latin typeface="Arial" panose="020B0604020202020204" pitchFamily="34" charset="0"/>
                <a:cs typeface="Arial" panose="020B0604020202020204" pitchFamily="34" charset="0"/>
                <a:sym typeface="Wingdings" panose="05000000000000000000" pitchFamily="2" charset="2"/>
              </a:rPr>
              <a:t>a. Kỹ thuật quản lý hệ thống</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Sử dụng mô hình miền để quản lý hệ thống mạng của trường, dễ dàng quản lý tài nguyên và dữ liệu.</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Kiến trúc quản lý được xây dựng như sau:</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Cài đặt Domain Controller theo mô hình Client Server</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Cài đặt dịch vụ: Active Directory, DNS, DHCP,…</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Server dự phòng</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Tạo Organizational Unit cho các phòng </a:t>
            </a:r>
          </a:p>
          <a:p>
            <a:pPr marL="744538" indent="-744538" defTabSz="396875">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Tạo các Group và Users theo từng phòng</a:t>
            </a: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24</a:t>
            </a:fld>
            <a:endParaRPr lang="en-US" dirty="0"/>
          </a:p>
        </p:txBody>
      </p:sp>
      <p:grpSp>
        <p:nvGrpSpPr>
          <p:cNvPr id="8" name="Group 7">
            <a:extLst>
              <a:ext uri="{FF2B5EF4-FFF2-40B4-BE49-F238E27FC236}">
                <a16:creationId xmlns:a16="http://schemas.microsoft.com/office/drawing/2014/main" id="{EB4934FD-CFB1-7B07-4F03-73683C535A88}"/>
              </a:ext>
            </a:extLst>
          </p:cNvPr>
          <p:cNvGrpSpPr/>
          <p:nvPr/>
        </p:nvGrpSpPr>
        <p:grpSpPr>
          <a:xfrm>
            <a:off x="2044370" y="8324"/>
            <a:ext cx="8103259" cy="1061719"/>
            <a:chOff x="1585125" y="2949339"/>
            <a:chExt cx="8103259" cy="1341943"/>
          </a:xfrm>
        </p:grpSpPr>
        <p:grpSp>
          <p:nvGrpSpPr>
            <p:cNvPr id="9" name="Group 8">
              <a:extLst>
                <a:ext uri="{FF2B5EF4-FFF2-40B4-BE49-F238E27FC236}">
                  <a16:creationId xmlns:a16="http://schemas.microsoft.com/office/drawing/2014/main" id="{FAD50C3F-D9FD-8A0C-F067-DE86F249C88E}"/>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4D3940E4-5B97-E410-E25E-7C8A317C5B77}"/>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BB620650-9ADB-35D9-57FE-9083CA817DA1}"/>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74C977ED-528D-9537-7219-798796FE6F33}"/>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410610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Effect transition="in" filter="fade">
                                      <p:cBhvr>
                                        <p:cTn id="43" dur="500"/>
                                        <p:tgtEl>
                                          <p:spTgt spid="6">
                                            <p:txEl>
                                              <p:pRg st="7" end="7"/>
                                            </p:txEl>
                                          </p:spTgt>
                                        </p:tgtEl>
                                      </p:cBhvr>
                                    </p:animEffect>
                                  </p:childTnLst>
                                </p:cTn>
                              </p:par>
                            </p:childTnLst>
                          </p:cTn>
                        </p:par>
                        <p:par>
                          <p:cTn id="44" fill="hold">
                            <p:stCondLst>
                              <p:cond delay="5250"/>
                            </p:stCondLst>
                            <p:childTnLst>
                              <p:par>
                                <p:cTn id="45" presetID="10" presetClass="entr" presetSubtype="0" fill="hold" nodeType="after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098618"/>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2.4 </a:t>
            </a:r>
            <a:r>
              <a:rPr lang="en-US" b="1" i="1" dirty="0">
                <a:latin typeface="Arial" panose="020B0604020202020204" pitchFamily="34" charset="0"/>
                <a:cs typeface="Arial" panose="020B0604020202020204" pitchFamily="34" charset="0"/>
              </a:rPr>
              <a:t>Chính sách hệ thống</a:t>
            </a:r>
            <a:endParaRPr lang="en-US" sz="2000" b="1" i="1" dirty="0">
              <a:latin typeface="Arial" panose="020B0604020202020204" pitchFamily="34" charset="0"/>
              <a:cs typeface="Arial" panose="020B0604020202020204" pitchFamily="34" charset="0"/>
              <a:sym typeface="Wingdings" panose="05000000000000000000" pitchFamily="2" charset="2"/>
            </a:endParaRP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25</a:t>
            </a:fld>
            <a:endParaRPr lang="en-US" dirty="0"/>
          </a:p>
        </p:txBody>
      </p:sp>
      <p:sp>
        <p:nvSpPr>
          <p:cNvPr id="2" name="TextBox 1">
            <a:extLst>
              <a:ext uri="{FF2B5EF4-FFF2-40B4-BE49-F238E27FC236}">
                <a16:creationId xmlns:a16="http://schemas.microsoft.com/office/drawing/2014/main" id="{9CF368CD-4CB0-888D-1D36-9D0E47C8FE9F}"/>
              </a:ext>
            </a:extLst>
          </p:cNvPr>
          <p:cNvSpPr txBox="1"/>
          <p:nvPr/>
        </p:nvSpPr>
        <p:spPr>
          <a:xfrm>
            <a:off x="1508760" y="1547241"/>
            <a:ext cx="8842248" cy="5191165"/>
          </a:xfrm>
          <a:prstGeom prst="rect">
            <a:avLst/>
          </a:prstGeom>
          <a:noFill/>
        </p:spPr>
        <p:txBody>
          <a:bodyPr wrap="square" rtlCol="0">
            <a:spAutoFit/>
          </a:bodyPr>
          <a:lstStyle/>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Hệ thống mạng được xây dựng theo mô hình vùng (domain), cấu trúc tập trung phân cấp.</a:t>
            </a:r>
          </a:p>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Trong mô hình miền phải thỏa: </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 Có được tên domain</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 Tạo một Account Admin trong domain</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 Thiết lập password cho account administrator</a:t>
            </a:r>
          </a:p>
          <a:p>
            <a:pPr marL="342900" lvl="0" indent="-342900" algn="just">
              <a:lnSpc>
                <a:spcPct val="150000"/>
              </a:lnSpc>
              <a:spcAft>
                <a:spcPts val="800"/>
              </a:spcAft>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Mỗi nhân viên sẽ có 1 tài khoản để đăng nhập vào miền và các tài khoản này sẽ được cho vào nhóm thích hợp.</a:t>
            </a:r>
          </a:p>
          <a:p>
            <a:pPr marL="342900" indent="-342900" algn="just">
              <a:lnSpc>
                <a:spcPct val="150000"/>
              </a:lnSpc>
              <a:spcAft>
                <a:spcPts val="800"/>
              </a:spcAft>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Các máy tính được chia làm ba phân khu A, B, C. Trong đó các user phân khu C không được thao tác trên các phân khu A, B.</a:t>
            </a:r>
          </a:p>
          <a:p>
            <a:endParaRPr lang="en-US"/>
          </a:p>
        </p:txBody>
      </p:sp>
      <p:grpSp>
        <p:nvGrpSpPr>
          <p:cNvPr id="8" name="Group 7">
            <a:extLst>
              <a:ext uri="{FF2B5EF4-FFF2-40B4-BE49-F238E27FC236}">
                <a16:creationId xmlns:a16="http://schemas.microsoft.com/office/drawing/2014/main" id="{D4B8682A-349D-ABB4-A560-447FBFFBCECC}"/>
              </a:ext>
            </a:extLst>
          </p:cNvPr>
          <p:cNvGrpSpPr/>
          <p:nvPr/>
        </p:nvGrpSpPr>
        <p:grpSpPr>
          <a:xfrm>
            <a:off x="1878254" y="36899"/>
            <a:ext cx="8103259" cy="1061719"/>
            <a:chOff x="1585125" y="2949339"/>
            <a:chExt cx="8103259" cy="1341943"/>
          </a:xfrm>
        </p:grpSpPr>
        <p:grpSp>
          <p:nvGrpSpPr>
            <p:cNvPr id="9" name="Group 8">
              <a:extLst>
                <a:ext uri="{FF2B5EF4-FFF2-40B4-BE49-F238E27FC236}">
                  <a16:creationId xmlns:a16="http://schemas.microsoft.com/office/drawing/2014/main" id="{B5663F2D-8D88-C0B0-6EB3-0DDCE9A67D2F}"/>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0F326CB3-69A5-D7DB-A6F5-306C70F5D66C}"/>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E6D4C4E3-7D93-688D-20A8-6FA2113CA687}"/>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98E76C3A-F094-6A28-9C18-1808927F910A}"/>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7452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908266" y="1145330"/>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2.4 </a:t>
            </a:r>
            <a:r>
              <a:rPr lang="en-US" b="1" i="1" dirty="0">
                <a:latin typeface="Arial" panose="020B0604020202020204" pitchFamily="34" charset="0"/>
                <a:cs typeface="Arial" panose="020B0604020202020204" pitchFamily="34" charset="0"/>
              </a:rPr>
              <a:t>Chính sách hệ thống</a:t>
            </a:r>
            <a:endParaRPr lang="en-US" sz="2000" b="1" i="1" dirty="0">
              <a:latin typeface="Arial" panose="020B0604020202020204" pitchFamily="34" charset="0"/>
              <a:cs typeface="Arial" panose="020B0604020202020204" pitchFamily="34" charset="0"/>
              <a:sym typeface="Wingdings" panose="05000000000000000000" pitchFamily="2" charset="2"/>
            </a:endParaRP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26</a:t>
            </a:fld>
            <a:endParaRPr lang="en-US" dirty="0"/>
          </a:p>
        </p:txBody>
      </p:sp>
      <p:sp>
        <p:nvSpPr>
          <p:cNvPr id="2" name="TextBox 1">
            <a:extLst>
              <a:ext uri="{FF2B5EF4-FFF2-40B4-BE49-F238E27FC236}">
                <a16:creationId xmlns:a16="http://schemas.microsoft.com/office/drawing/2014/main" id="{9CF368CD-4CB0-888D-1D36-9D0E47C8FE9F}"/>
              </a:ext>
            </a:extLst>
          </p:cNvPr>
          <p:cNvSpPr txBox="1"/>
          <p:nvPr/>
        </p:nvSpPr>
        <p:spPr>
          <a:xfrm>
            <a:off x="1129027" y="1517192"/>
            <a:ext cx="10673715" cy="5550237"/>
          </a:xfrm>
          <a:prstGeom prst="rect">
            <a:avLst/>
          </a:prstGeom>
          <a:noFill/>
        </p:spPr>
        <p:txBody>
          <a:bodyPr wrap="square" rtlCol="0">
            <a:spAutoFit/>
          </a:bodyPr>
          <a:lstStyle/>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Mỗi nhóm sẽ có một Logon script (kịch bản đăng nhập)</a:t>
            </a:r>
          </a:p>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Các chương trình và các user được cấu trúc thành các thư mục trên thư mục gốc của ổ đĩa D, để đảm bảo an toàn cho các chương trình dùng chung, chúng được chia sẻ với quyền truy cập là Read only.</a:t>
            </a:r>
          </a:p>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Người quản trị tạo các user (user1, user2, …, user60), người quản trị tạo cho chúng quyền Full controll cho một ánh xạ ổ đĩa mạng gọi chung là ổ E. Để an toàn hơn, các user chỉ được quyền truy nhập Write and Read vào chính ổ đĩa dành cho mình mà không được truy nhập đối với các user khác.</a:t>
            </a:r>
          </a:p>
          <a:p>
            <a:pPr marL="342900" lvl="0" indent="-342900" algn="just">
              <a:lnSpc>
                <a:spcPct val="150000"/>
              </a:lnSpc>
              <a:spcAft>
                <a:spcPts val="800"/>
              </a:spcAft>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Tuy nhiên để trao đổi thông tin cho nhau trên mạng dễ dàng hơn  người quản trị cũng cần phải tạo thêm một thư mục dùng chung với mọi quyền là thư mục MoiNguoi. Mọi user đều có thể truy nhập tới thư mục này.</a:t>
            </a:r>
          </a:p>
          <a:p>
            <a:endParaRPr lang="en-US"/>
          </a:p>
        </p:txBody>
      </p:sp>
      <p:grpSp>
        <p:nvGrpSpPr>
          <p:cNvPr id="8" name="Group 7">
            <a:extLst>
              <a:ext uri="{FF2B5EF4-FFF2-40B4-BE49-F238E27FC236}">
                <a16:creationId xmlns:a16="http://schemas.microsoft.com/office/drawing/2014/main" id="{37183170-064A-A91B-59C5-226174618777}"/>
              </a:ext>
            </a:extLst>
          </p:cNvPr>
          <p:cNvGrpSpPr/>
          <p:nvPr/>
        </p:nvGrpSpPr>
        <p:grpSpPr>
          <a:xfrm>
            <a:off x="2044370" y="1128"/>
            <a:ext cx="8103259" cy="1061719"/>
            <a:chOff x="1585125" y="2949339"/>
            <a:chExt cx="8103259" cy="1341943"/>
          </a:xfrm>
        </p:grpSpPr>
        <p:grpSp>
          <p:nvGrpSpPr>
            <p:cNvPr id="9" name="Group 8">
              <a:extLst>
                <a:ext uri="{FF2B5EF4-FFF2-40B4-BE49-F238E27FC236}">
                  <a16:creationId xmlns:a16="http://schemas.microsoft.com/office/drawing/2014/main" id="{FFA2C7BA-6D7B-AA7A-4F08-8200041F2AAE}"/>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F8577FAD-FA76-702E-B202-F431F26B7417}"/>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B544831B-2690-E223-10E7-48FCA65E33C8}"/>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3E2563FD-C3C0-C854-6B01-83062A0AFC0C}"/>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6223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261861"/>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2.4 </a:t>
            </a:r>
            <a:r>
              <a:rPr lang="en-US" b="1" i="1" dirty="0">
                <a:latin typeface="Arial" panose="020B0604020202020204" pitchFamily="34" charset="0"/>
                <a:cs typeface="Arial" panose="020B0604020202020204" pitchFamily="34" charset="0"/>
              </a:rPr>
              <a:t>Chính sách hệ thống</a:t>
            </a:r>
            <a:endParaRPr lang="en-US" sz="2000" b="1" i="1" dirty="0">
              <a:latin typeface="Arial" panose="020B0604020202020204" pitchFamily="34" charset="0"/>
              <a:cs typeface="Arial" panose="020B0604020202020204" pitchFamily="34" charset="0"/>
              <a:sym typeface="Wingdings" panose="05000000000000000000" pitchFamily="2" charset="2"/>
            </a:endParaRP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27</a:t>
            </a:fld>
            <a:endParaRPr lang="en-US" dirty="0"/>
          </a:p>
        </p:txBody>
      </p:sp>
      <p:sp>
        <p:nvSpPr>
          <p:cNvPr id="2" name="TextBox 1">
            <a:extLst>
              <a:ext uri="{FF2B5EF4-FFF2-40B4-BE49-F238E27FC236}">
                <a16:creationId xmlns:a16="http://schemas.microsoft.com/office/drawing/2014/main" id="{9CF368CD-4CB0-888D-1D36-9D0E47C8FE9F}"/>
              </a:ext>
            </a:extLst>
          </p:cNvPr>
          <p:cNvSpPr txBox="1"/>
          <p:nvPr/>
        </p:nvSpPr>
        <p:spPr>
          <a:xfrm>
            <a:off x="1464400" y="1730745"/>
            <a:ext cx="8586216" cy="4190314"/>
          </a:xfrm>
          <a:prstGeom prst="rect">
            <a:avLst/>
          </a:prstGeom>
          <a:noFill/>
        </p:spPr>
        <p:txBody>
          <a:bodyPr wrap="square" rtlCol="0">
            <a:spAutoFit/>
          </a:bodyPr>
          <a:lstStyle/>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Dữ liệu trong hệ thống là nhạy cảm cần được bảo mật:</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Sử dụng hai mô hình bảo mật thông dụng là:</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	+ Bảo vệ tài nguyên dùng chung bằng mật mã.</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	+ Truy cập khi được sự cho phép.</a:t>
            </a:r>
          </a:p>
          <a:p>
            <a:pPr marL="630555" algn="just">
              <a:lnSpc>
                <a:spcPct val="150000"/>
              </a:lnSpc>
            </a:pPr>
            <a:r>
              <a:rPr lang="en-US" sz="2000">
                <a:effectLst/>
                <a:latin typeface="Arial" panose="020B0604020202020204" pitchFamily="34" charset="0"/>
                <a:ea typeface="Calibri" panose="020F0502020204030204" pitchFamily="34" charset="0"/>
                <a:cs typeface="Arial" panose="020B0604020202020204" pitchFamily="34" charset="0"/>
              </a:rPr>
              <a:t>Ngoài ra, còn có thể tăng cường bảo vệ mạng bằng các biện pháp như kiểm toán (auditing), máy tính không đĩa (diskless computer), mã hóa dữ liệu (data encryption) và chống virus.</a:t>
            </a:r>
          </a:p>
          <a:p>
            <a:pPr marL="342900" lvl="0" indent="-342900" algn="just">
              <a:lnSpc>
                <a:spcPct val="150000"/>
              </a:lnSpc>
              <a:spcAft>
                <a:spcPts val="800"/>
              </a:spcAft>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Tất cả cán bộ giảng viên và sinh viên ở trường không được đăng nhập vào máy Server trừ người quản trị.</a:t>
            </a:r>
          </a:p>
        </p:txBody>
      </p:sp>
      <p:grpSp>
        <p:nvGrpSpPr>
          <p:cNvPr id="8" name="Group 7">
            <a:extLst>
              <a:ext uri="{FF2B5EF4-FFF2-40B4-BE49-F238E27FC236}">
                <a16:creationId xmlns:a16="http://schemas.microsoft.com/office/drawing/2014/main" id="{9638AC09-0535-665A-1144-E872A7896003}"/>
              </a:ext>
            </a:extLst>
          </p:cNvPr>
          <p:cNvGrpSpPr/>
          <p:nvPr/>
        </p:nvGrpSpPr>
        <p:grpSpPr>
          <a:xfrm>
            <a:off x="1947357" y="59443"/>
            <a:ext cx="8103259" cy="1061719"/>
            <a:chOff x="1585125" y="2949339"/>
            <a:chExt cx="8103259" cy="1341943"/>
          </a:xfrm>
        </p:grpSpPr>
        <p:grpSp>
          <p:nvGrpSpPr>
            <p:cNvPr id="9" name="Group 8">
              <a:extLst>
                <a:ext uri="{FF2B5EF4-FFF2-40B4-BE49-F238E27FC236}">
                  <a16:creationId xmlns:a16="http://schemas.microsoft.com/office/drawing/2014/main" id="{3AC734D7-D200-74C5-0CBE-2C9A4CC56547}"/>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06620116-96E4-A62B-F5AE-6C8C54F9E586}"/>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3A5B0040-DD69-B768-7942-C3BA0FA1EEE6}"/>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60A24A9C-C9CE-078B-8204-D607234377D4}"/>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91563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436686" y="1527244"/>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2.4 </a:t>
            </a:r>
            <a:r>
              <a:rPr lang="en-US" b="1" i="1" dirty="0">
                <a:latin typeface="Arial" panose="020B0604020202020204" pitchFamily="34" charset="0"/>
                <a:cs typeface="Arial" panose="020B0604020202020204" pitchFamily="34" charset="0"/>
              </a:rPr>
              <a:t>Chính sách hệ thống</a:t>
            </a:r>
            <a:endParaRPr lang="en-US" sz="2000" b="1" i="1" dirty="0">
              <a:latin typeface="Arial" panose="020B0604020202020204" pitchFamily="34" charset="0"/>
              <a:cs typeface="Arial" panose="020B0604020202020204" pitchFamily="34" charset="0"/>
              <a:sym typeface="Wingdings" panose="05000000000000000000" pitchFamily="2" charset="2"/>
            </a:endParaRP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28</a:t>
            </a:fld>
            <a:endParaRPr lang="en-US" dirty="0"/>
          </a:p>
        </p:txBody>
      </p:sp>
      <p:sp>
        <p:nvSpPr>
          <p:cNvPr id="2" name="TextBox 1">
            <a:extLst>
              <a:ext uri="{FF2B5EF4-FFF2-40B4-BE49-F238E27FC236}">
                <a16:creationId xmlns:a16="http://schemas.microsoft.com/office/drawing/2014/main" id="{9CF368CD-4CB0-888D-1D36-9D0E47C8FE9F}"/>
              </a:ext>
            </a:extLst>
          </p:cNvPr>
          <p:cNvSpPr txBox="1"/>
          <p:nvPr/>
        </p:nvSpPr>
        <p:spPr>
          <a:xfrm>
            <a:off x="1653474" y="2027922"/>
            <a:ext cx="9546336" cy="4190314"/>
          </a:xfrm>
          <a:prstGeom prst="rect">
            <a:avLst/>
          </a:prstGeom>
          <a:noFill/>
        </p:spPr>
        <p:txBody>
          <a:bodyPr wrap="square" rtlCol="0">
            <a:spAutoFit/>
          </a:bodyPr>
          <a:lstStyle/>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Lập lịch bảo vệ phần cứng, phần mềm định kì (3 tháng 1 lần) cho toàn hệ thống.</a:t>
            </a:r>
          </a:p>
          <a:p>
            <a:pPr marL="342900" lvl="0" indent="-342900" algn="just">
              <a:lnSpc>
                <a:spcPct val="150000"/>
              </a:lnSpc>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Ngoài ra, do nhu cầu sử dụng phần mềm rất đa dạng nên công việc bổ sung hoặc cài đặt phần mềm mới thường xuyên cập nhật, thường xuyên cập nhật window, các phần mềm chống virus (BKAV, Norton Antivirus,…) và quét virus định kì (lâu nhất là 1 tháng) cho toàn hệ thống.</a:t>
            </a:r>
          </a:p>
          <a:p>
            <a:pPr marL="342900" lvl="0" indent="-342900" algn="just">
              <a:lnSpc>
                <a:spcPct val="150000"/>
              </a:lnSpc>
              <a:spcAft>
                <a:spcPts val="800"/>
              </a:spcAft>
              <a:buFont typeface="VNI-Times" pitchFamily="2" charset="0"/>
              <a:buChar char="-"/>
            </a:pPr>
            <a:r>
              <a:rPr lang="en-US" sz="2000">
                <a:effectLst/>
                <a:latin typeface="Arial" panose="020B0604020202020204" pitchFamily="34" charset="0"/>
                <a:ea typeface="VNI-Times" pitchFamily="2" charset="0"/>
                <a:cs typeface="Arial" panose="020B0604020202020204" pitchFamily="34" charset="0"/>
              </a:rPr>
              <a:t>Người quản trị có trách nhiệm thường xuyên theo dõi kiểm tra định kì hoạt động, phát hiện kịp thời các xâm nhập bất thường để có biện pháp khắc phục tức thời.</a:t>
            </a:r>
          </a:p>
        </p:txBody>
      </p:sp>
      <p:grpSp>
        <p:nvGrpSpPr>
          <p:cNvPr id="8" name="Group 7">
            <a:extLst>
              <a:ext uri="{FF2B5EF4-FFF2-40B4-BE49-F238E27FC236}">
                <a16:creationId xmlns:a16="http://schemas.microsoft.com/office/drawing/2014/main" id="{688D7247-B72F-19F4-39EE-E207E6EA0139}"/>
              </a:ext>
            </a:extLst>
          </p:cNvPr>
          <p:cNvGrpSpPr/>
          <p:nvPr/>
        </p:nvGrpSpPr>
        <p:grpSpPr>
          <a:xfrm>
            <a:off x="1975650" y="72295"/>
            <a:ext cx="8098371" cy="1223106"/>
            <a:chOff x="1585125" y="2949339"/>
            <a:chExt cx="8098371" cy="1341943"/>
          </a:xfrm>
        </p:grpSpPr>
        <p:grpSp>
          <p:nvGrpSpPr>
            <p:cNvPr id="9" name="Group 8">
              <a:extLst>
                <a:ext uri="{FF2B5EF4-FFF2-40B4-BE49-F238E27FC236}">
                  <a16:creationId xmlns:a16="http://schemas.microsoft.com/office/drawing/2014/main" id="{5B006D32-A420-946F-EEE6-74CF9C8ACBE4}"/>
                </a:ext>
              </a:extLst>
            </p:cNvPr>
            <p:cNvGrpSpPr/>
            <p:nvPr/>
          </p:nvGrpSpPr>
          <p:grpSpPr>
            <a:xfrm>
              <a:off x="1585125" y="2949339"/>
              <a:ext cx="8098371" cy="1341943"/>
              <a:chOff x="1586464" y="2949339"/>
              <a:chExt cx="7544349" cy="1341943"/>
            </a:xfrm>
          </p:grpSpPr>
          <p:sp>
            <p:nvSpPr>
              <p:cNvPr id="11" name="Rectangle 10">
                <a:extLst>
                  <a:ext uri="{FF2B5EF4-FFF2-40B4-BE49-F238E27FC236}">
                    <a16:creationId xmlns:a16="http://schemas.microsoft.com/office/drawing/2014/main" id="{81FCF79D-D354-5A24-FC1E-7F52E7617D60}"/>
                  </a:ext>
                </a:extLst>
              </p:cNvPr>
              <p:cNvSpPr/>
              <p:nvPr/>
            </p:nvSpPr>
            <p:spPr>
              <a:xfrm>
                <a:off x="2743198" y="300415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929AFFD5-CD57-9A99-F283-6C1397426778}"/>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8E1DEC85-796A-F923-EFD0-B567D08C95E5}"/>
                </a:ext>
              </a:extLst>
            </p:cNvPr>
            <p:cNvSpPr txBox="1"/>
            <p:nvPr/>
          </p:nvSpPr>
          <p:spPr>
            <a:xfrm>
              <a:off x="3022028" y="330069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20533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2" y="1452832"/>
            <a:ext cx="9905999" cy="53307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dirty="0">
                <a:latin typeface="Arial" panose="020B0604020202020204" pitchFamily="34" charset="0"/>
                <a:cs typeface="Arial" panose="020B0604020202020204" pitchFamily="34" charset="0"/>
              </a:rPr>
              <a:t>2.5 Kế hoạch thực hiện</a:t>
            </a:r>
          </a:p>
          <a:p>
            <a:pPr marL="749300" indent="-342900">
              <a:buFont typeface="Wingdings" panose="05000000000000000000" pitchFamily="2" charset="2"/>
              <a:buChar char=":"/>
            </a:pPr>
            <a:r>
              <a:rPr lang="en-US" sz="2000" b="1" i="1" dirty="0">
                <a:latin typeface="Arial" panose="020B0604020202020204" pitchFamily="34" charset="0"/>
                <a:cs typeface="Arial" panose="020B0604020202020204" pitchFamily="34" charset="0"/>
                <a:sym typeface="Wingdings" panose="05000000000000000000" pitchFamily="2" charset="2"/>
              </a:rPr>
              <a:t>Giai Đoạn 1</a:t>
            </a:r>
            <a:r>
              <a:rPr lang="en-US" sz="2000" dirty="0">
                <a:latin typeface="Arial" panose="020B0604020202020204" pitchFamily="34" charset="0"/>
                <a:cs typeface="Arial" panose="020B0604020202020204" pitchFamily="34" charset="0"/>
                <a:sym typeface="Wingdings" panose="05000000000000000000" pitchFamily="2" charset="2"/>
              </a:rPr>
              <a:t>: Khảo sát thực tế tại trường cao đẳng và đưa ra </a:t>
            </a:r>
            <a:r>
              <a:rPr lang="en-US" sz="2000" dirty="0" smtClean="0">
                <a:latin typeface="Arial" panose="020B0604020202020204" pitchFamily="34" charset="0"/>
                <a:cs typeface="Arial" panose="020B0604020202020204" pitchFamily="34" charset="0"/>
                <a:sym typeface="Wingdings" panose="05000000000000000000" pitchFamily="2" charset="2"/>
              </a:rPr>
              <a:t>hướng </a:t>
            </a:r>
            <a:r>
              <a:rPr lang="en-US" sz="2000" dirty="0">
                <a:latin typeface="Arial" panose="020B0604020202020204" pitchFamily="34" charset="0"/>
                <a:cs typeface="Arial" panose="020B0604020202020204" pitchFamily="34" charset="0"/>
                <a:sym typeface="Wingdings" panose="05000000000000000000" pitchFamily="2" charset="2"/>
              </a:rPr>
              <a:t>thực hiện tốt nhất với hiệu trưởng </a:t>
            </a:r>
          </a:p>
          <a:p>
            <a:pPr marL="406400" inden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i="1" dirty="0">
                <a:latin typeface="Arial" panose="020B0604020202020204" pitchFamily="34" charset="0"/>
                <a:cs typeface="Arial" panose="020B0604020202020204" pitchFamily="34" charset="0"/>
                <a:sym typeface="Wingdings" panose="05000000000000000000" pitchFamily="2" charset="2"/>
              </a:rPr>
              <a:t>=&gt; Thực hiện trong 1 ngày</a:t>
            </a:r>
          </a:p>
          <a:p>
            <a:pPr marL="749300" indent="-342900">
              <a:buFont typeface="Wingdings" panose="05000000000000000000" pitchFamily="2" charset="2"/>
              <a:buChar char=":"/>
            </a:pPr>
            <a:r>
              <a:rPr lang="en-US" sz="2000" b="1" i="1" dirty="0">
                <a:latin typeface="Arial" panose="020B0604020202020204" pitchFamily="34" charset="0"/>
                <a:cs typeface="Arial" panose="020B0604020202020204" pitchFamily="34" charset="0"/>
                <a:sym typeface="Wingdings" panose="05000000000000000000" pitchFamily="2" charset="2"/>
              </a:rPr>
              <a:t>Giai Đoạn 2</a:t>
            </a:r>
            <a:r>
              <a:rPr lang="en-US" sz="2000" dirty="0">
                <a:latin typeface="Arial" panose="020B0604020202020204" pitchFamily="34" charset="0"/>
                <a:cs typeface="Arial" panose="020B0604020202020204" pitchFamily="34" charset="0"/>
                <a:sym typeface="Wingdings" panose="05000000000000000000" pitchFamily="2" charset="2"/>
              </a:rPr>
              <a:t>: Lập hồ sơ thiết kế bao gồm chính sách, chi phí</a:t>
            </a:r>
          </a:p>
          <a:p>
            <a:pPr marL="406400" inden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i="1" dirty="0">
                <a:latin typeface="Arial" panose="020B0604020202020204" pitchFamily="34" charset="0"/>
                <a:cs typeface="Arial" panose="020B0604020202020204" pitchFamily="34" charset="0"/>
                <a:sym typeface="Wingdings" panose="05000000000000000000" pitchFamily="2" charset="2"/>
              </a:rPr>
              <a:t>=&gt; Thực hiện trong 14 ngày</a:t>
            </a:r>
          </a:p>
          <a:p>
            <a:pPr marL="749300" indent="-342900">
              <a:buFont typeface="Wingdings" panose="05000000000000000000" pitchFamily="2" charset="2"/>
              <a:buChar char=":"/>
            </a:pPr>
            <a:r>
              <a:rPr lang="en-US" sz="2000" b="1" i="1" dirty="0">
                <a:latin typeface="Arial" panose="020B0604020202020204" pitchFamily="34" charset="0"/>
                <a:cs typeface="Arial" panose="020B0604020202020204" pitchFamily="34" charset="0"/>
                <a:sym typeface="Wingdings" panose="05000000000000000000" pitchFamily="2" charset="2"/>
              </a:rPr>
              <a:t>Giai Đoạn 3</a:t>
            </a:r>
            <a:r>
              <a:rPr lang="en-US" sz="2000" dirty="0">
                <a:latin typeface="Arial" panose="020B0604020202020204" pitchFamily="34" charset="0"/>
                <a:cs typeface="Arial" panose="020B0604020202020204" pitchFamily="34" charset="0"/>
                <a:sym typeface="Wingdings" panose="05000000000000000000" pitchFamily="2" charset="2"/>
              </a:rPr>
              <a:t>: Thi công mạng</a:t>
            </a:r>
          </a:p>
          <a:p>
            <a:pPr marL="406400" inden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i="1" dirty="0">
                <a:latin typeface="Arial" panose="020B0604020202020204" pitchFamily="34" charset="0"/>
                <a:cs typeface="Arial" panose="020B0604020202020204" pitchFamily="34" charset="0"/>
                <a:sym typeface="Wingdings" panose="05000000000000000000" pitchFamily="2" charset="2"/>
              </a:rPr>
              <a:t>=&gt; Thực hiện trong 15 ngày</a:t>
            </a:r>
          </a:p>
          <a:p>
            <a:pPr marL="749300" indent="-342900">
              <a:buFont typeface="Wingdings" panose="05000000000000000000" pitchFamily="2" charset="2"/>
              <a:buChar char=":"/>
            </a:pPr>
            <a:r>
              <a:rPr lang="en-US" sz="2000" b="1" i="1" dirty="0">
                <a:latin typeface="Arial" panose="020B0604020202020204" pitchFamily="34" charset="0"/>
                <a:cs typeface="Arial" panose="020B0604020202020204" pitchFamily="34" charset="0"/>
                <a:sym typeface="Wingdings" panose="05000000000000000000" pitchFamily="2" charset="2"/>
              </a:rPr>
              <a:t>Giai Đoạn 4</a:t>
            </a:r>
            <a:r>
              <a:rPr lang="en-US" sz="2000" dirty="0">
                <a:latin typeface="Arial" panose="020B0604020202020204" pitchFamily="34" charset="0"/>
                <a:cs typeface="Arial" panose="020B0604020202020204" pitchFamily="34" charset="0"/>
                <a:sym typeface="Wingdings" panose="05000000000000000000" pitchFamily="2" charset="2"/>
              </a:rPr>
              <a:t>: Kiểm tra hoạt động của hệ thống và hướng dẫn người quản trị</a:t>
            </a:r>
          </a:p>
          <a:p>
            <a:pPr marL="406400" indent="0">
              <a:buNone/>
            </a:pP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i="1" dirty="0">
                <a:latin typeface="Arial" panose="020B0604020202020204" pitchFamily="34" charset="0"/>
                <a:cs typeface="Arial" panose="020B0604020202020204" pitchFamily="34" charset="0"/>
                <a:sym typeface="Wingdings" panose="05000000000000000000" pitchFamily="2" charset="2"/>
              </a:rPr>
              <a:t>=&gt; Thực hiện trong 7 ngày</a:t>
            </a:r>
          </a:p>
          <a:p>
            <a:pPr marL="406400" indent="0">
              <a:buNone/>
            </a:pPr>
            <a:r>
              <a:rPr lang="en-US" sz="2000" b="1" dirty="0">
                <a:latin typeface="Arial" panose="020B0604020202020204" pitchFamily="34" charset="0"/>
                <a:cs typeface="Arial" panose="020B0604020202020204" pitchFamily="34" charset="0"/>
                <a:sym typeface="Wingdings" panose="05000000000000000000" pitchFamily="2" charset="2"/>
              </a:rPr>
              <a:t>=&gt; BẢO TRÌ TRONG 1 NĂM</a:t>
            </a: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29</a:t>
            </a:fld>
            <a:endParaRPr lang="en-US" dirty="0"/>
          </a:p>
        </p:txBody>
      </p:sp>
      <p:grpSp>
        <p:nvGrpSpPr>
          <p:cNvPr id="8" name="Group 7">
            <a:extLst>
              <a:ext uri="{FF2B5EF4-FFF2-40B4-BE49-F238E27FC236}">
                <a16:creationId xmlns:a16="http://schemas.microsoft.com/office/drawing/2014/main" id="{B5463EE3-659B-D2AD-73FB-E94F7E4B4252}"/>
              </a:ext>
            </a:extLst>
          </p:cNvPr>
          <p:cNvGrpSpPr/>
          <p:nvPr/>
        </p:nvGrpSpPr>
        <p:grpSpPr>
          <a:xfrm>
            <a:off x="2046814" y="74412"/>
            <a:ext cx="8098371" cy="1222611"/>
            <a:chOff x="1585125" y="2949339"/>
            <a:chExt cx="8098371" cy="1341943"/>
          </a:xfrm>
        </p:grpSpPr>
        <p:grpSp>
          <p:nvGrpSpPr>
            <p:cNvPr id="9" name="Group 8">
              <a:extLst>
                <a:ext uri="{FF2B5EF4-FFF2-40B4-BE49-F238E27FC236}">
                  <a16:creationId xmlns:a16="http://schemas.microsoft.com/office/drawing/2014/main" id="{44A36313-105B-2ABB-9064-897E316F92BF}"/>
                </a:ext>
              </a:extLst>
            </p:cNvPr>
            <p:cNvGrpSpPr/>
            <p:nvPr/>
          </p:nvGrpSpPr>
          <p:grpSpPr>
            <a:xfrm>
              <a:off x="1585125" y="2949339"/>
              <a:ext cx="8098371" cy="1341943"/>
              <a:chOff x="1586464" y="2949339"/>
              <a:chExt cx="7544349" cy="1341943"/>
            </a:xfrm>
          </p:grpSpPr>
          <p:sp>
            <p:nvSpPr>
              <p:cNvPr id="11" name="Rectangle 10">
                <a:extLst>
                  <a:ext uri="{FF2B5EF4-FFF2-40B4-BE49-F238E27FC236}">
                    <a16:creationId xmlns:a16="http://schemas.microsoft.com/office/drawing/2014/main" id="{D8A2B757-CFE0-40DA-C73F-D4DB65B7FFAB}"/>
                  </a:ext>
                </a:extLst>
              </p:cNvPr>
              <p:cNvSpPr/>
              <p:nvPr/>
            </p:nvSpPr>
            <p:spPr>
              <a:xfrm>
                <a:off x="2743198" y="300415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34DDFAFC-D60D-B88A-0D79-53989859ACF7}"/>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AB2FDEF4-D4F6-1929-F049-D284DFCC1019}"/>
                </a:ext>
              </a:extLst>
            </p:cNvPr>
            <p:cNvSpPr txBox="1"/>
            <p:nvPr/>
          </p:nvSpPr>
          <p:spPr>
            <a:xfrm>
              <a:off x="3022028" y="330069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90818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anim calcmode="lin" valueType="num">
                                      <p:cBhvr>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anim calcmode="lin" valueType="num">
                                      <p:cBhvr>
                                        <p:cTn id="2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anim calcmode="lin" valueType="num">
                                      <p:cBhvr>
                                        <p:cTn id="28"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anim calcmode="lin" valueType="num">
                                      <p:cBhvr>
                                        <p:cTn id="3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5"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500"/>
                                        <p:tgtEl>
                                          <p:spTgt spid="6">
                                            <p:txEl>
                                              <p:pRg st="5" end="5"/>
                                            </p:txEl>
                                          </p:spTgt>
                                        </p:tgtEl>
                                      </p:cBhvr>
                                    </p:animEffect>
                                    <p:anim calcmode="lin" valueType="num">
                                      <p:cBhvr>
                                        <p:cTn id="40"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500"/>
                                        <p:tgtEl>
                                          <p:spTgt spid="6">
                                            <p:txEl>
                                              <p:pRg st="6" end="6"/>
                                            </p:txEl>
                                          </p:spTgt>
                                        </p:tgtEl>
                                      </p:cBhvr>
                                    </p:animEffect>
                                    <p:anim calcmode="lin" valueType="num">
                                      <p:cBhvr>
                                        <p:cTn id="4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7"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animEffect transition="in" filter="fade">
                                      <p:cBhvr>
                                        <p:cTn id="51" dur="500"/>
                                        <p:tgtEl>
                                          <p:spTgt spid="6">
                                            <p:txEl>
                                              <p:pRg st="7" end="7"/>
                                            </p:txEl>
                                          </p:spTgt>
                                        </p:tgtEl>
                                      </p:cBhvr>
                                    </p:animEffect>
                                    <p:anim calcmode="lin" valueType="num">
                                      <p:cBhvr>
                                        <p:cTn id="52"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3"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2" presetClass="entr" presetSubtype="0" fill="hold" nodeType="afterEffect">
                                  <p:stCondLst>
                                    <p:cond delay="0"/>
                                  </p:stCondLst>
                                  <p:childTnLst>
                                    <p:set>
                                      <p:cBhvr>
                                        <p:cTn id="56" dur="1" fill="hold">
                                          <p:stCondLst>
                                            <p:cond delay="0"/>
                                          </p:stCondLst>
                                        </p:cTn>
                                        <p:tgtEl>
                                          <p:spTgt spid="6">
                                            <p:txEl>
                                              <p:pRg st="8" end="8"/>
                                            </p:txEl>
                                          </p:spTgt>
                                        </p:tgtEl>
                                        <p:attrNameLst>
                                          <p:attrName>style.visibility</p:attrName>
                                        </p:attrNameLst>
                                      </p:cBhvr>
                                      <p:to>
                                        <p:strVal val="visible"/>
                                      </p:to>
                                    </p:set>
                                    <p:animEffect transition="in" filter="fade">
                                      <p:cBhvr>
                                        <p:cTn id="57" dur="500"/>
                                        <p:tgtEl>
                                          <p:spTgt spid="6">
                                            <p:txEl>
                                              <p:pRg st="8" end="8"/>
                                            </p:txEl>
                                          </p:spTgt>
                                        </p:tgtEl>
                                      </p:cBhvr>
                                    </p:animEffect>
                                    <p:anim calcmode="lin" valueType="num">
                                      <p:cBhvr>
                                        <p:cTn id="58"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9"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42" presetClass="entr" presetSubtype="0" fill="hold" nodeType="after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Effect transition="in" filter="fade">
                                      <p:cBhvr>
                                        <p:cTn id="63" dur="500"/>
                                        <p:tgtEl>
                                          <p:spTgt spid="6">
                                            <p:txEl>
                                              <p:pRg st="9" end="9"/>
                                            </p:txEl>
                                          </p:spTgt>
                                        </p:tgtEl>
                                      </p:cBhvr>
                                    </p:animEffect>
                                    <p:anim calcmode="lin" valueType="num">
                                      <p:cBhvr>
                                        <p:cTn id="64"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grpSp>
        <p:nvGrpSpPr>
          <p:cNvPr id="27" name="Group 26">
            <a:extLst>
              <a:ext uri="{FF2B5EF4-FFF2-40B4-BE49-F238E27FC236}">
                <a16:creationId xmlns:a16="http://schemas.microsoft.com/office/drawing/2014/main" id="{B8792BD8-C91C-56B3-D454-62EAE06F02B6}"/>
              </a:ext>
            </a:extLst>
          </p:cNvPr>
          <p:cNvGrpSpPr/>
          <p:nvPr/>
        </p:nvGrpSpPr>
        <p:grpSpPr>
          <a:xfrm>
            <a:off x="2904447" y="271834"/>
            <a:ext cx="6126480" cy="996696"/>
            <a:chOff x="2999697" y="486591"/>
            <a:chExt cx="6126480" cy="996696"/>
          </a:xfrm>
        </p:grpSpPr>
        <p:sp>
          <p:nvSpPr>
            <p:cNvPr id="15" name="Rectangle: Rounded Corners 14">
              <a:extLst>
                <a:ext uri="{FF2B5EF4-FFF2-40B4-BE49-F238E27FC236}">
                  <a16:creationId xmlns:a16="http://schemas.microsoft.com/office/drawing/2014/main" id="{AEC9D2B1-420A-ABB8-C504-B6EF1908BEE1}"/>
                </a:ext>
              </a:extLst>
            </p:cNvPr>
            <p:cNvSpPr/>
            <p:nvPr/>
          </p:nvSpPr>
          <p:spPr>
            <a:xfrm>
              <a:off x="2999697" y="486591"/>
              <a:ext cx="6126480" cy="996696"/>
            </a:xfrm>
            <a:prstGeom prst="roundRect">
              <a:avLst>
                <a:gd name="adj" fmla="val 5000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EC91C44-C136-C43A-EEC9-2F7BBA838960}"/>
                </a:ext>
              </a:extLst>
            </p:cNvPr>
            <p:cNvSpPr txBox="1"/>
            <p:nvPr/>
          </p:nvSpPr>
          <p:spPr>
            <a:xfrm>
              <a:off x="3847473" y="671947"/>
              <a:ext cx="443092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TỔNG QUAN</a:t>
              </a:r>
            </a:p>
          </p:txBody>
        </p:sp>
      </p:grpSp>
      <p:grpSp>
        <p:nvGrpSpPr>
          <p:cNvPr id="24" name="Group 23">
            <a:extLst>
              <a:ext uri="{FF2B5EF4-FFF2-40B4-BE49-F238E27FC236}">
                <a16:creationId xmlns:a16="http://schemas.microsoft.com/office/drawing/2014/main" id="{6A95D781-475C-B0A0-1E3B-F17571A733B0}"/>
              </a:ext>
            </a:extLst>
          </p:cNvPr>
          <p:cNvGrpSpPr/>
          <p:nvPr/>
        </p:nvGrpSpPr>
        <p:grpSpPr>
          <a:xfrm>
            <a:off x="1581782" y="1596388"/>
            <a:ext cx="8097078" cy="1341943"/>
            <a:chOff x="1581782" y="1653538"/>
            <a:chExt cx="8097078" cy="1341943"/>
          </a:xfrm>
        </p:grpSpPr>
        <p:grpSp>
          <p:nvGrpSpPr>
            <p:cNvPr id="11" name="Group 10">
              <a:extLst>
                <a:ext uri="{FF2B5EF4-FFF2-40B4-BE49-F238E27FC236}">
                  <a16:creationId xmlns:a16="http://schemas.microsoft.com/office/drawing/2014/main" id="{E75F4119-FEBB-A7CA-618C-E0AEB3547ABE}"/>
                </a:ext>
              </a:extLst>
            </p:cNvPr>
            <p:cNvGrpSpPr/>
            <p:nvPr/>
          </p:nvGrpSpPr>
          <p:grpSpPr>
            <a:xfrm>
              <a:off x="1581782" y="1653538"/>
              <a:ext cx="8097078" cy="1341943"/>
              <a:chOff x="1586418" y="1662214"/>
              <a:chExt cx="7544397" cy="1341943"/>
            </a:xfrm>
          </p:grpSpPr>
          <p:sp>
            <p:nvSpPr>
              <p:cNvPr id="4" name="Rectangle 3">
                <a:extLst>
                  <a:ext uri="{FF2B5EF4-FFF2-40B4-BE49-F238E27FC236}">
                    <a16:creationId xmlns:a16="http://schemas.microsoft.com/office/drawing/2014/main" id="{137F2510-723A-CF29-263D-09FED85BFABA}"/>
                  </a:ext>
                </a:extLst>
              </p:cNvPr>
              <p:cNvSpPr/>
              <p:nvPr/>
            </p:nvSpPr>
            <p:spPr>
              <a:xfrm>
                <a:off x="2743200" y="1726569"/>
                <a:ext cx="6387615" cy="1143000"/>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algn="l" rotWithShape="0">
                      <a:prstClr val="black">
                        <a:alpha val="40000"/>
                      </a:prstClr>
                    </a:outerShdw>
                  </a:effectLst>
                </a:endParaRPr>
              </a:p>
            </p:txBody>
          </p:sp>
          <p:sp>
            <p:nvSpPr>
              <p:cNvPr id="8" name="Flowchart: Punched Tape 7">
                <a:extLst>
                  <a:ext uri="{FF2B5EF4-FFF2-40B4-BE49-F238E27FC236}">
                    <a16:creationId xmlns:a16="http://schemas.microsoft.com/office/drawing/2014/main" id="{B20926C6-F08A-6B37-C70C-7F6BB2C311F1}"/>
                  </a:ext>
                </a:extLst>
              </p:cNvPr>
              <p:cNvSpPr/>
              <p:nvPr/>
            </p:nvSpPr>
            <p:spPr>
              <a:xfrm>
                <a:off x="1586418" y="1662214"/>
                <a:ext cx="1161288" cy="1341943"/>
              </a:xfrm>
              <a:prstGeom prst="flowChartPunchedTap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ffectLst>
                      <a:outerShdw blurRad="50800" dist="38100" algn="l" rotWithShape="0">
                        <a:prstClr val="black">
                          <a:alpha val="40000"/>
                        </a:prstClr>
                      </a:outerShdw>
                    </a:effectLst>
                    <a:latin typeface="Arial" panose="020B0604020202020204" pitchFamily="34" charset="0"/>
                    <a:cs typeface="Arial" panose="020B0604020202020204" pitchFamily="34" charset="0"/>
                  </a:rPr>
                  <a:t>1</a:t>
                </a:r>
              </a:p>
            </p:txBody>
          </p:sp>
        </p:grpSp>
        <p:sp>
          <p:nvSpPr>
            <p:cNvPr id="19" name="TextBox 18">
              <a:extLst>
                <a:ext uri="{FF2B5EF4-FFF2-40B4-BE49-F238E27FC236}">
                  <a16:creationId xmlns:a16="http://schemas.microsoft.com/office/drawing/2014/main" id="{EBB4DA1A-5183-A79B-22E6-3236BA3A1B82}"/>
                </a:ext>
              </a:extLst>
            </p:cNvPr>
            <p:cNvSpPr txBox="1"/>
            <p:nvPr/>
          </p:nvSpPr>
          <p:spPr>
            <a:xfrm>
              <a:off x="2999697" y="1997005"/>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PHÂN TÍCH THIẾT KẾ HỆ THỐNG</a:t>
              </a:r>
            </a:p>
          </p:txBody>
        </p:sp>
      </p:grpSp>
      <p:grpSp>
        <p:nvGrpSpPr>
          <p:cNvPr id="25" name="Group 24">
            <a:extLst>
              <a:ext uri="{FF2B5EF4-FFF2-40B4-BE49-F238E27FC236}">
                <a16:creationId xmlns:a16="http://schemas.microsoft.com/office/drawing/2014/main" id="{82E6732A-13FE-047D-7BCB-C6479C06094B}"/>
              </a:ext>
            </a:extLst>
          </p:cNvPr>
          <p:cNvGrpSpPr/>
          <p:nvPr/>
        </p:nvGrpSpPr>
        <p:grpSpPr>
          <a:xfrm>
            <a:off x="1585125" y="2949339"/>
            <a:ext cx="8093735" cy="1341943"/>
            <a:chOff x="1585125" y="2949339"/>
            <a:chExt cx="8093735" cy="1341943"/>
          </a:xfrm>
        </p:grpSpPr>
        <p:grpSp>
          <p:nvGrpSpPr>
            <p:cNvPr id="12" name="Group 11">
              <a:extLst>
                <a:ext uri="{FF2B5EF4-FFF2-40B4-BE49-F238E27FC236}">
                  <a16:creationId xmlns:a16="http://schemas.microsoft.com/office/drawing/2014/main" id="{06AA7404-859A-CC4B-3B9A-C4D128D3953E}"/>
                </a:ext>
              </a:extLst>
            </p:cNvPr>
            <p:cNvGrpSpPr/>
            <p:nvPr/>
          </p:nvGrpSpPr>
          <p:grpSpPr>
            <a:xfrm>
              <a:off x="1585125" y="2949339"/>
              <a:ext cx="8079319" cy="1341943"/>
              <a:chOff x="1586464" y="2949339"/>
              <a:chExt cx="7526601" cy="1341943"/>
            </a:xfrm>
          </p:grpSpPr>
          <p:sp>
            <p:nvSpPr>
              <p:cNvPr id="6" name="Rectangle 5">
                <a:extLst>
                  <a:ext uri="{FF2B5EF4-FFF2-40B4-BE49-F238E27FC236}">
                    <a16:creationId xmlns:a16="http://schemas.microsoft.com/office/drawing/2014/main" id="{D6DF81C3-6A0E-4603-9958-7782C8203551}"/>
                  </a:ext>
                </a:extLst>
              </p:cNvPr>
              <p:cNvSpPr/>
              <p:nvPr/>
            </p:nvSpPr>
            <p:spPr>
              <a:xfrm>
                <a:off x="2725450" y="300415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6E5E6CD4-2391-993F-2C13-956222AD406F}"/>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20" name="TextBox 19">
              <a:extLst>
                <a:ext uri="{FF2B5EF4-FFF2-40B4-BE49-F238E27FC236}">
                  <a16:creationId xmlns:a16="http://schemas.microsoft.com/office/drawing/2014/main" id="{8B041744-A965-088B-D8FC-2D5F99DFE67F}"/>
                </a:ext>
              </a:extLst>
            </p:cNvPr>
            <p:cNvSpPr txBox="1"/>
            <p:nvPr/>
          </p:nvSpPr>
          <p:spPr>
            <a:xfrm>
              <a:off x="3022028" y="330069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grpSp>
        <p:nvGrpSpPr>
          <p:cNvPr id="26" name="Group 25">
            <a:extLst>
              <a:ext uri="{FF2B5EF4-FFF2-40B4-BE49-F238E27FC236}">
                <a16:creationId xmlns:a16="http://schemas.microsoft.com/office/drawing/2014/main" id="{F6921A30-EA7F-F90D-B02E-E557DA570EE6}"/>
              </a:ext>
            </a:extLst>
          </p:cNvPr>
          <p:cNvGrpSpPr/>
          <p:nvPr/>
        </p:nvGrpSpPr>
        <p:grpSpPr>
          <a:xfrm>
            <a:off x="1554815" y="4302290"/>
            <a:ext cx="8124045" cy="1341943"/>
            <a:chOff x="1554815" y="4254665"/>
            <a:chExt cx="8124045" cy="1341943"/>
          </a:xfrm>
        </p:grpSpPr>
        <p:grpSp>
          <p:nvGrpSpPr>
            <p:cNvPr id="13" name="Group 12">
              <a:extLst>
                <a:ext uri="{FF2B5EF4-FFF2-40B4-BE49-F238E27FC236}">
                  <a16:creationId xmlns:a16="http://schemas.microsoft.com/office/drawing/2014/main" id="{5EAD69D5-9F69-735A-3AA0-B42F29FCE91A}"/>
                </a:ext>
              </a:extLst>
            </p:cNvPr>
            <p:cNvGrpSpPr/>
            <p:nvPr/>
          </p:nvGrpSpPr>
          <p:grpSpPr>
            <a:xfrm>
              <a:off x="1554815" y="4254665"/>
              <a:ext cx="8101714" cy="1341943"/>
              <a:chOff x="1581782" y="4254664"/>
              <a:chExt cx="7544395" cy="1341943"/>
            </a:xfrm>
          </p:grpSpPr>
          <p:sp>
            <p:nvSpPr>
              <p:cNvPr id="7" name="Rectangle 6">
                <a:extLst>
                  <a:ext uri="{FF2B5EF4-FFF2-40B4-BE49-F238E27FC236}">
                    <a16:creationId xmlns:a16="http://schemas.microsoft.com/office/drawing/2014/main" id="{899DAE5B-9CB9-829B-8F3E-C8407B8864A7}"/>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unched Tape 9">
                <a:extLst>
                  <a:ext uri="{FF2B5EF4-FFF2-40B4-BE49-F238E27FC236}">
                    <a16:creationId xmlns:a16="http://schemas.microsoft.com/office/drawing/2014/main" id="{578AAB6B-98E6-726A-5D09-0E66C9CBB270}"/>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21" name="TextBox 20">
              <a:extLst>
                <a:ext uri="{FF2B5EF4-FFF2-40B4-BE49-F238E27FC236}">
                  <a16:creationId xmlns:a16="http://schemas.microsoft.com/office/drawing/2014/main" id="{C83F899D-9C69-CE72-3699-73BCE8BB0909}"/>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spTree>
    <p:extLst>
      <p:ext uri="{BB962C8B-B14F-4D97-AF65-F5344CB8AC3E}">
        <p14:creationId xmlns:p14="http://schemas.microsoft.com/office/powerpoint/2010/main" val="399642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out)">
                                      <p:cBhvr>
                                        <p:cTn id="7" dur="2000"/>
                                        <p:tgtEl>
                                          <p:spTgt spid="27"/>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par>
                          <p:cTn id="16" fill="hold">
                            <p:stCondLst>
                              <p:cond delay="3000"/>
                            </p:stCondLst>
                            <p:childTnLst>
                              <p:par>
                                <p:cTn id="17" presetID="16" presetClass="entr" presetSubtype="21"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1293811" y="1376161"/>
            <a:ext cx="9905999" cy="53307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a:latin typeface="Arial" panose="020B0604020202020204" pitchFamily="34" charset="0"/>
                <a:cs typeface="Arial" panose="020B0604020202020204" pitchFamily="34" charset="0"/>
              </a:rPr>
              <a:t>2.6 </a:t>
            </a:r>
            <a:r>
              <a:rPr lang="en-US" b="1" i="1" dirty="0">
                <a:latin typeface="Arial" panose="020B0604020202020204" pitchFamily="34" charset="0"/>
                <a:cs typeface="Arial" panose="020B0604020202020204" pitchFamily="34" charset="0"/>
              </a:rPr>
              <a:t>Đề xuất </a:t>
            </a:r>
          </a:p>
          <a:p>
            <a:pPr marL="0" indent="0">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Xây dựng </a:t>
            </a:r>
            <a:r>
              <a:rPr lang="en-US" sz="2000" b="1" dirty="0">
                <a:latin typeface="Arial" panose="020B0604020202020204" pitchFamily="34" charset="0"/>
                <a:cs typeface="Arial" panose="020B0604020202020204" pitchFamily="34" charset="0"/>
                <a:sym typeface="Wingdings" panose="05000000000000000000" pitchFamily="2" charset="2"/>
              </a:rPr>
              <a:t>Website</a:t>
            </a:r>
            <a:r>
              <a:rPr lang="en-US" sz="2000" dirty="0">
                <a:latin typeface="Arial" panose="020B0604020202020204" pitchFamily="34" charset="0"/>
                <a:cs typeface="Arial" panose="020B0604020202020204" pitchFamily="34" charset="0"/>
                <a:sym typeface="Wingdings" panose="05000000000000000000" pitchFamily="2" charset="2"/>
              </a:rPr>
              <a:t> riêng của nhà trường</a:t>
            </a:r>
          </a:p>
          <a:p>
            <a:pPr marL="0" indent="0">
              <a:buFont typeface="Arial" panose="020B0604020202020204" pitchFamily="34" charset="0"/>
              <a:buNone/>
            </a:pPr>
            <a:r>
              <a:rPr lang="en-US" sz="2000" dirty="0">
                <a:latin typeface="Arial" panose="020B0604020202020204" pitchFamily="34" charset="0"/>
                <a:cs typeface="Arial" panose="020B0604020202020204" pitchFamily="34" charset="0"/>
                <a:sym typeface="Wingdings" panose="05000000000000000000" pitchFamily="2" charset="2"/>
              </a:rPr>
              <a:t>	- Mua </a:t>
            </a:r>
            <a:r>
              <a:rPr lang="en-US" sz="2000" b="1" dirty="0">
                <a:latin typeface="Arial" panose="020B0604020202020204" pitchFamily="34" charset="0"/>
                <a:cs typeface="Arial" panose="020B0604020202020204" pitchFamily="34" charset="0"/>
                <a:sym typeface="Wingdings" panose="05000000000000000000" pitchFamily="2" charset="2"/>
              </a:rPr>
              <a:t>Phần mềm </a:t>
            </a:r>
            <a:r>
              <a:rPr lang="en-US" sz="2000" dirty="0">
                <a:latin typeface="Arial" panose="020B0604020202020204" pitchFamily="34" charset="0"/>
                <a:cs typeface="Arial" panose="020B0604020202020204" pitchFamily="34" charset="0"/>
                <a:sym typeface="Wingdings" panose="05000000000000000000" pitchFamily="2" charset="2"/>
              </a:rPr>
              <a:t>quản lý trường học</a:t>
            </a:r>
          </a:p>
        </p:txBody>
      </p:sp>
      <p:sp>
        <p:nvSpPr>
          <p:cNvPr id="7" name="Slide Number Placeholder 3"/>
          <p:cNvSpPr txBox="1">
            <a:spLocks/>
          </p:cNvSpPr>
          <p:nvPr/>
        </p:nvSpPr>
        <p:spPr>
          <a:xfrm>
            <a:off x="10428721" y="6035674"/>
            <a:ext cx="77108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30</a:t>
            </a:fld>
            <a:endParaRPr lang="en-US" dirty="0"/>
          </a:p>
        </p:txBody>
      </p:sp>
      <p:grpSp>
        <p:nvGrpSpPr>
          <p:cNvPr id="8" name="Group 7">
            <a:extLst>
              <a:ext uri="{FF2B5EF4-FFF2-40B4-BE49-F238E27FC236}">
                <a16:creationId xmlns:a16="http://schemas.microsoft.com/office/drawing/2014/main" id="{F6D86668-D8A0-A5C6-C2ED-BEACC3669401}"/>
              </a:ext>
            </a:extLst>
          </p:cNvPr>
          <p:cNvGrpSpPr/>
          <p:nvPr/>
        </p:nvGrpSpPr>
        <p:grpSpPr>
          <a:xfrm>
            <a:off x="1870875" y="151083"/>
            <a:ext cx="8103259" cy="1061719"/>
            <a:chOff x="1585125" y="2949339"/>
            <a:chExt cx="8103259" cy="1341943"/>
          </a:xfrm>
        </p:grpSpPr>
        <p:grpSp>
          <p:nvGrpSpPr>
            <p:cNvPr id="9" name="Group 8">
              <a:extLst>
                <a:ext uri="{FF2B5EF4-FFF2-40B4-BE49-F238E27FC236}">
                  <a16:creationId xmlns:a16="http://schemas.microsoft.com/office/drawing/2014/main" id="{AA6C57DD-76EB-5FC0-0914-907EB4BA17CB}"/>
                </a:ext>
              </a:extLst>
            </p:cNvPr>
            <p:cNvGrpSpPr/>
            <p:nvPr/>
          </p:nvGrpSpPr>
          <p:grpSpPr>
            <a:xfrm>
              <a:off x="1585125" y="2949339"/>
              <a:ext cx="8103259" cy="1341943"/>
              <a:chOff x="1586464" y="2949339"/>
              <a:chExt cx="7548903" cy="1341943"/>
            </a:xfrm>
          </p:grpSpPr>
          <p:sp>
            <p:nvSpPr>
              <p:cNvPr id="11" name="Rectangle 10">
                <a:extLst>
                  <a:ext uri="{FF2B5EF4-FFF2-40B4-BE49-F238E27FC236}">
                    <a16:creationId xmlns:a16="http://schemas.microsoft.com/office/drawing/2014/main" id="{330F006C-02EB-6FC5-AEF6-BD84C2F485AC}"/>
                  </a:ext>
                </a:extLst>
              </p:cNvPr>
              <p:cNvSpPr/>
              <p:nvPr/>
            </p:nvSpPr>
            <p:spPr>
              <a:xfrm>
                <a:off x="2747752" y="3021578"/>
                <a:ext cx="6387615" cy="1143000"/>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unched Tape 11">
                <a:extLst>
                  <a:ext uri="{FF2B5EF4-FFF2-40B4-BE49-F238E27FC236}">
                    <a16:creationId xmlns:a16="http://schemas.microsoft.com/office/drawing/2014/main" id="{167325E6-3005-366D-5249-55EC59B373B0}"/>
                  </a:ext>
                </a:extLst>
              </p:cNvPr>
              <p:cNvSpPr/>
              <p:nvPr/>
            </p:nvSpPr>
            <p:spPr>
              <a:xfrm>
                <a:off x="1586464" y="2949339"/>
                <a:ext cx="1161288" cy="1341943"/>
              </a:xfrm>
              <a:prstGeom prst="flowChartPunchedTap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2</a:t>
                </a:r>
              </a:p>
            </p:txBody>
          </p:sp>
        </p:grpSp>
        <p:sp>
          <p:nvSpPr>
            <p:cNvPr id="10" name="TextBox 9">
              <a:extLst>
                <a:ext uri="{FF2B5EF4-FFF2-40B4-BE49-F238E27FC236}">
                  <a16:creationId xmlns:a16="http://schemas.microsoft.com/office/drawing/2014/main" id="{E10A3467-C31E-221F-B08A-D1EF1FE9428E}"/>
                </a:ext>
              </a:extLst>
            </p:cNvPr>
            <p:cNvSpPr txBox="1"/>
            <p:nvPr/>
          </p:nvSpPr>
          <p:spPr>
            <a:xfrm>
              <a:off x="3022028" y="3252535"/>
              <a:ext cx="6656832" cy="584776"/>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PHẦN CỨNG VÀ PHẦN MỀM</a:t>
              </a:r>
            </a:p>
          </p:txBody>
        </p:sp>
      </p:grpSp>
    </p:spTree>
    <p:extLst>
      <p:ext uri="{BB962C8B-B14F-4D97-AF65-F5344CB8AC3E}">
        <p14:creationId xmlns:p14="http://schemas.microsoft.com/office/powerpoint/2010/main" val="389459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1180604" y="1207009"/>
            <a:ext cx="9905999" cy="5422391"/>
          </a:xfrm>
        </p:spPr>
        <p:txBody>
          <a:bodyPr>
            <a:normAutofit/>
          </a:bodyPr>
          <a:lstStyle/>
          <a:p>
            <a:pPr marL="0" indent="0">
              <a:buNone/>
            </a:pPr>
            <a:r>
              <a:rPr lang="en-US">
                <a:latin typeface="Arial" panose="020B0604020202020204" pitchFamily="34" charset="0"/>
                <a:cs typeface="Arial" panose="020B0604020202020204" pitchFamily="34" charset="0"/>
              </a:rPr>
              <a:t>I. Tạo Domain Controller: </a:t>
            </a: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31</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4" name="Picture 13">
            <a:extLst>
              <a:ext uri="{FF2B5EF4-FFF2-40B4-BE49-F238E27FC236}">
                <a16:creationId xmlns:a16="http://schemas.microsoft.com/office/drawing/2014/main" id="{D9D86ED0-1330-56AE-5BCA-CAF2C2AD5AA9}"/>
              </a:ext>
            </a:extLst>
          </p:cNvPr>
          <p:cNvPicPr>
            <a:picLocks noChangeAspect="1"/>
          </p:cNvPicPr>
          <p:nvPr/>
        </p:nvPicPr>
        <p:blipFill>
          <a:blip r:embed="rId2"/>
          <a:stretch>
            <a:fillRect/>
          </a:stretch>
        </p:blipFill>
        <p:spPr>
          <a:xfrm>
            <a:off x="2697480" y="1996267"/>
            <a:ext cx="6508810" cy="3674051"/>
          </a:xfrm>
          <a:prstGeom prst="rect">
            <a:avLst/>
          </a:prstGeom>
        </p:spPr>
      </p:pic>
    </p:spTree>
    <p:extLst>
      <p:ext uri="{BB962C8B-B14F-4D97-AF65-F5344CB8AC3E}">
        <p14:creationId xmlns:p14="http://schemas.microsoft.com/office/powerpoint/2010/main" val="1313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1180604" y="1207009"/>
            <a:ext cx="9905999" cy="5422391"/>
          </a:xfrm>
        </p:spPr>
        <p:txBody>
          <a:bodyPr>
            <a:normAutofit/>
          </a:bodyPr>
          <a:lstStyle/>
          <a:p>
            <a:pPr marL="0" indent="0">
              <a:buNone/>
            </a:pPr>
            <a:r>
              <a:rPr lang="en-US">
                <a:latin typeface="Arial" panose="020B0604020202020204" pitchFamily="34" charset="0"/>
                <a:cs typeface="Arial" panose="020B0604020202020204" pitchFamily="34" charset="0"/>
              </a:rPr>
              <a:t>II. Cài Đặt Dịch Vụ DNS:</a:t>
            </a: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32</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4" name="Picture 13">
            <a:extLst>
              <a:ext uri="{FF2B5EF4-FFF2-40B4-BE49-F238E27FC236}">
                <a16:creationId xmlns:a16="http://schemas.microsoft.com/office/drawing/2014/main" id="{26E22F9E-3BAA-E2D1-5FF6-F4C074E571B4}"/>
              </a:ext>
            </a:extLst>
          </p:cNvPr>
          <p:cNvPicPr>
            <a:picLocks noChangeAspect="1"/>
          </p:cNvPicPr>
          <p:nvPr/>
        </p:nvPicPr>
        <p:blipFill>
          <a:blip r:embed="rId2"/>
          <a:stretch>
            <a:fillRect/>
          </a:stretch>
        </p:blipFill>
        <p:spPr>
          <a:xfrm>
            <a:off x="290316" y="1726967"/>
            <a:ext cx="5497898" cy="4521432"/>
          </a:xfrm>
          <a:prstGeom prst="rect">
            <a:avLst/>
          </a:prstGeom>
        </p:spPr>
      </p:pic>
      <p:pic>
        <p:nvPicPr>
          <p:cNvPr id="15" name="Picture 14">
            <a:extLst>
              <a:ext uri="{FF2B5EF4-FFF2-40B4-BE49-F238E27FC236}">
                <a16:creationId xmlns:a16="http://schemas.microsoft.com/office/drawing/2014/main" id="{344D45DD-CA77-9D04-497F-F01BACE6037E}"/>
              </a:ext>
            </a:extLst>
          </p:cNvPr>
          <p:cNvPicPr>
            <a:picLocks noChangeAspect="1"/>
          </p:cNvPicPr>
          <p:nvPr/>
        </p:nvPicPr>
        <p:blipFill>
          <a:blip r:embed="rId3"/>
          <a:stretch>
            <a:fillRect/>
          </a:stretch>
        </p:blipFill>
        <p:spPr>
          <a:xfrm>
            <a:off x="6403788" y="1714641"/>
            <a:ext cx="5402627" cy="4521432"/>
          </a:xfrm>
          <a:prstGeom prst="rect">
            <a:avLst/>
          </a:prstGeom>
        </p:spPr>
      </p:pic>
    </p:spTree>
    <p:extLst>
      <p:ext uri="{BB962C8B-B14F-4D97-AF65-F5344CB8AC3E}">
        <p14:creationId xmlns:p14="http://schemas.microsoft.com/office/powerpoint/2010/main" val="23397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1141411" y="1207009"/>
            <a:ext cx="9905999" cy="5041390"/>
          </a:xfrm>
        </p:spPr>
        <p:txBody>
          <a:bodyPr/>
          <a:lstStyle/>
          <a:p>
            <a:pPr marL="0" indent="0">
              <a:buNone/>
            </a:pPr>
            <a:r>
              <a:rPr lang="en-US">
                <a:latin typeface="Arial" panose="020B0604020202020204" pitchFamily="34" charset="0"/>
                <a:cs typeface="Arial" panose="020B0604020202020204" pitchFamily="34" charset="0"/>
              </a:rPr>
              <a:t>III. Cài Đặt Domain Ngang Cấp:</a:t>
            </a: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33</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4" name="Picture 13">
            <a:extLst>
              <a:ext uri="{FF2B5EF4-FFF2-40B4-BE49-F238E27FC236}">
                <a16:creationId xmlns:a16="http://schemas.microsoft.com/office/drawing/2014/main" id="{A24320CE-A9EB-DAF1-AEDC-698FCFF805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2475" y="1820163"/>
            <a:ext cx="5261610" cy="4313935"/>
          </a:xfrm>
          <a:prstGeom prst="rect">
            <a:avLst/>
          </a:prstGeom>
          <a:ln>
            <a:solidFill>
              <a:schemeClr val="accent1"/>
            </a:solidFill>
          </a:ln>
        </p:spPr>
      </p:pic>
    </p:spTree>
    <p:extLst>
      <p:ext uri="{BB962C8B-B14F-4D97-AF65-F5344CB8AC3E}">
        <p14:creationId xmlns:p14="http://schemas.microsoft.com/office/powerpoint/2010/main" val="202856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IV. Dịch Vụ DHCP</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34</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3" name="Picture 12">
            <a:extLst>
              <a:ext uri="{FF2B5EF4-FFF2-40B4-BE49-F238E27FC236}">
                <a16:creationId xmlns:a16="http://schemas.microsoft.com/office/drawing/2014/main" id="{62B71F81-6F13-B1E4-8E12-7E6CE851664F}"/>
              </a:ext>
            </a:extLst>
          </p:cNvPr>
          <p:cNvPicPr>
            <a:picLocks noChangeAspect="1"/>
          </p:cNvPicPr>
          <p:nvPr/>
        </p:nvPicPr>
        <p:blipFill>
          <a:blip r:embed="rId2"/>
          <a:stretch>
            <a:fillRect/>
          </a:stretch>
        </p:blipFill>
        <p:spPr>
          <a:xfrm>
            <a:off x="2933123" y="1726967"/>
            <a:ext cx="6293173" cy="4521432"/>
          </a:xfrm>
          <a:prstGeom prst="rect">
            <a:avLst/>
          </a:prstGeom>
        </p:spPr>
      </p:pic>
    </p:spTree>
    <p:extLst>
      <p:ext uri="{BB962C8B-B14F-4D97-AF65-F5344CB8AC3E}">
        <p14:creationId xmlns:p14="http://schemas.microsoft.com/office/powerpoint/2010/main" val="40592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 Tạo OU, User </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35</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27" name="Picture 26">
            <a:extLst>
              <a:ext uri="{FF2B5EF4-FFF2-40B4-BE49-F238E27FC236}">
                <a16:creationId xmlns:a16="http://schemas.microsoft.com/office/drawing/2014/main" id="{1B4A5448-20BB-8EB7-E3D4-6ACEDC1FFB65}"/>
              </a:ext>
            </a:extLst>
          </p:cNvPr>
          <p:cNvPicPr>
            <a:picLocks noChangeAspect="1"/>
          </p:cNvPicPr>
          <p:nvPr/>
        </p:nvPicPr>
        <p:blipFill>
          <a:blip r:embed="rId2"/>
          <a:stretch>
            <a:fillRect/>
          </a:stretch>
        </p:blipFill>
        <p:spPr>
          <a:xfrm>
            <a:off x="498873" y="1769441"/>
            <a:ext cx="5366662" cy="4330923"/>
          </a:xfrm>
          <a:prstGeom prst="rect">
            <a:avLst/>
          </a:prstGeom>
        </p:spPr>
      </p:pic>
      <p:pic>
        <p:nvPicPr>
          <p:cNvPr id="29" name="Picture 28">
            <a:extLst>
              <a:ext uri="{FF2B5EF4-FFF2-40B4-BE49-F238E27FC236}">
                <a16:creationId xmlns:a16="http://schemas.microsoft.com/office/drawing/2014/main" id="{016073E9-23FB-F3EE-2C2A-2BF911445148}"/>
              </a:ext>
            </a:extLst>
          </p:cNvPr>
          <p:cNvPicPr>
            <a:picLocks noChangeAspect="1"/>
          </p:cNvPicPr>
          <p:nvPr/>
        </p:nvPicPr>
        <p:blipFill>
          <a:blip r:embed="rId3"/>
          <a:stretch>
            <a:fillRect/>
          </a:stretch>
        </p:blipFill>
        <p:spPr>
          <a:xfrm>
            <a:off x="6499129" y="1771729"/>
            <a:ext cx="5366663" cy="4388076"/>
          </a:xfrm>
          <a:prstGeom prst="rect">
            <a:avLst/>
          </a:prstGeom>
        </p:spPr>
      </p:pic>
    </p:spTree>
    <p:extLst>
      <p:ext uri="{BB962C8B-B14F-4D97-AF65-F5344CB8AC3E}">
        <p14:creationId xmlns:p14="http://schemas.microsoft.com/office/powerpoint/2010/main" val="26317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 Tạo OU, User </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36</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2" name="Picture 11">
            <a:extLst>
              <a:ext uri="{FF2B5EF4-FFF2-40B4-BE49-F238E27FC236}">
                <a16:creationId xmlns:a16="http://schemas.microsoft.com/office/drawing/2014/main" id="{C3470290-462E-F20A-F5BA-542AB8461D61}"/>
              </a:ext>
            </a:extLst>
          </p:cNvPr>
          <p:cNvPicPr>
            <a:picLocks noChangeAspect="1"/>
          </p:cNvPicPr>
          <p:nvPr/>
        </p:nvPicPr>
        <p:blipFill>
          <a:blip r:embed="rId2"/>
          <a:stretch>
            <a:fillRect/>
          </a:stretch>
        </p:blipFill>
        <p:spPr>
          <a:xfrm>
            <a:off x="6524982" y="1784120"/>
            <a:ext cx="5402627" cy="4464279"/>
          </a:xfrm>
          <a:prstGeom prst="rect">
            <a:avLst/>
          </a:prstGeom>
        </p:spPr>
      </p:pic>
      <p:pic>
        <p:nvPicPr>
          <p:cNvPr id="14" name="Picture 13">
            <a:extLst>
              <a:ext uri="{FF2B5EF4-FFF2-40B4-BE49-F238E27FC236}">
                <a16:creationId xmlns:a16="http://schemas.microsoft.com/office/drawing/2014/main" id="{4BD3FAD3-039A-3805-98DE-9D926E25D8AA}"/>
              </a:ext>
            </a:extLst>
          </p:cNvPr>
          <p:cNvPicPr>
            <a:picLocks noChangeAspect="1"/>
          </p:cNvPicPr>
          <p:nvPr/>
        </p:nvPicPr>
        <p:blipFill>
          <a:blip r:embed="rId3"/>
          <a:stretch>
            <a:fillRect/>
          </a:stretch>
        </p:blipFill>
        <p:spPr>
          <a:xfrm>
            <a:off x="309469" y="1784120"/>
            <a:ext cx="5824135" cy="4464279"/>
          </a:xfrm>
          <a:prstGeom prst="rect">
            <a:avLst/>
          </a:prstGeom>
        </p:spPr>
      </p:pic>
    </p:spTree>
    <p:extLst>
      <p:ext uri="{BB962C8B-B14F-4D97-AF65-F5344CB8AC3E}">
        <p14:creationId xmlns:p14="http://schemas.microsoft.com/office/powerpoint/2010/main" val="208730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 Tạo OU, User </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37</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0" name="Picture 9">
            <a:extLst>
              <a:ext uri="{FF2B5EF4-FFF2-40B4-BE49-F238E27FC236}">
                <a16:creationId xmlns:a16="http://schemas.microsoft.com/office/drawing/2014/main" id="{CEE0319E-506F-7901-E71C-249E84C3C596}"/>
              </a:ext>
            </a:extLst>
          </p:cNvPr>
          <p:cNvPicPr>
            <a:picLocks noChangeAspect="1"/>
          </p:cNvPicPr>
          <p:nvPr/>
        </p:nvPicPr>
        <p:blipFill>
          <a:blip r:embed="rId2"/>
          <a:stretch>
            <a:fillRect/>
          </a:stretch>
        </p:blipFill>
        <p:spPr>
          <a:xfrm>
            <a:off x="357584" y="1797329"/>
            <a:ext cx="5494576" cy="3954248"/>
          </a:xfrm>
          <a:prstGeom prst="rect">
            <a:avLst/>
          </a:prstGeom>
        </p:spPr>
      </p:pic>
      <p:pic>
        <p:nvPicPr>
          <p:cNvPr id="13" name="Picture 12">
            <a:extLst>
              <a:ext uri="{FF2B5EF4-FFF2-40B4-BE49-F238E27FC236}">
                <a16:creationId xmlns:a16="http://schemas.microsoft.com/office/drawing/2014/main" id="{2E8FEE4A-120D-6C5D-BA53-60F35BF36EBD}"/>
              </a:ext>
            </a:extLst>
          </p:cNvPr>
          <p:cNvPicPr>
            <a:picLocks noChangeAspect="1"/>
          </p:cNvPicPr>
          <p:nvPr/>
        </p:nvPicPr>
        <p:blipFill>
          <a:blip r:embed="rId3"/>
          <a:stretch>
            <a:fillRect/>
          </a:stretch>
        </p:blipFill>
        <p:spPr>
          <a:xfrm>
            <a:off x="6190488" y="1797330"/>
            <a:ext cx="5643927" cy="3954248"/>
          </a:xfrm>
          <a:prstGeom prst="rect">
            <a:avLst/>
          </a:prstGeom>
        </p:spPr>
      </p:pic>
    </p:spTree>
    <p:extLst>
      <p:ext uri="{BB962C8B-B14F-4D97-AF65-F5344CB8AC3E}">
        <p14:creationId xmlns:p14="http://schemas.microsoft.com/office/powerpoint/2010/main" val="25425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 Tạo OU, User </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38</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1" name="Picture 10">
            <a:extLst>
              <a:ext uri="{FF2B5EF4-FFF2-40B4-BE49-F238E27FC236}">
                <a16:creationId xmlns:a16="http://schemas.microsoft.com/office/drawing/2014/main" id="{D46ED6A0-2454-B00F-0436-62435EC818E5}"/>
              </a:ext>
            </a:extLst>
          </p:cNvPr>
          <p:cNvPicPr>
            <a:picLocks noChangeAspect="1"/>
          </p:cNvPicPr>
          <p:nvPr/>
        </p:nvPicPr>
        <p:blipFill>
          <a:blip r:embed="rId2"/>
          <a:stretch>
            <a:fillRect/>
          </a:stretch>
        </p:blipFill>
        <p:spPr>
          <a:xfrm>
            <a:off x="2760564" y="1879374"/>
            <a:ext cx="6286823" cy="4369025"/>
          </a:xfrm>
          <a:prstGeom prst="rect">
            <a:avLst/>
          </a:prstGeom>
        </p:spPr>
      </p:pic>
    </p:spTree>
    <p:extLst>
      <p:ext uri="{BB962C8B-B14F-4D97-AF65-F5344CB8AC3E}">
        <p14:creationId xmlns:p14="http://schemas.microsoft.com/office/powerpoint/2010/main" val="426215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 Share Folder</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39</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0" name="Picture 9">
            <a:extLst>
              <a:ext uri="{FF2B5EF4-FFF2-40B4-BE49-F238E27FC236}">
                <a16:creationId xmlns:a16="http://schemas.microsoft.com/office/drawing/2014/main" id="{B5996C92-EBDE-3DC5-53D5-E9CE99E8D5AD}"/>
              </a:ext>
            </a:extLst>
          </p:cNvPr>
          <p:cNvPicPr>
            <a:picLocks noChangeAspect="1"/>
          </p:cNvPicPr>
          <p:nvPr/>
        </p:nvPicPr>
        <p:blipFill>
          <a:blip r:embed="rId2"/>
          <a:stretch>
            <a:fillRect/>
          </a:stretch>
        </p:blipFill>
        <p:spPr>
          <a:xfrm>
            <a:off x="2542032" y="1847088"/>
            <a:ext cx="6464808" cy="4187952"/>
          </a:xfrm>
          <a:prstGeom prst="rect">
            <a:avLst/>
          </a:prstGeom>
        </p:spPr>
      </p:pic>
    </p:spTree>
    <p:extLst>
      <p:ext uri="{BB962C8B-B14F-4D97-AF65-F5344CB8AC3E}">
        <p14:creationId xmlns:p14="http://schemas.microsoft.com/office/powerpoint/2010/main" val="26966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grpSp>
        <p:nvGrpSpPr>
          <p:cNvPr id="25" name="Group 24">
            <a:extLst>
              <a:ext uri="{FF2B5EF4-FFF2-40B4-BE49-F238E27FC236}">
                <a16:creationId xmlns:a16="http://schemas.microsoft.com/office/drawing/2014/main" id="{AD78155F-CEF6-B145-1DBB-2D6C0FA912D3}"/>
              </a:ext>
            </a:extLst>
          </p:cNvPr>
          <p:cNvGrpSpPr/>
          <p:nvPr/>
        </p:nvGrpSpPr>
        <p:grpSpPr>
          <a:xfrm>
            <a:off x="307973" y="1990725"/>
            <a:ext cx="11630026" cy="1291048"/>
            <a:chOff x="2000250" y="3627000"/>
            <a:chExt cx="9925845" cy="1476917"/>
          </a:xfrm>
        </p:grpSpPr>
        <p:sp>
          <p:nvSpPr>
            <p:cNvPr id="19" name="Freeform: Shape 18">
              <a:extLst>
                <a:ext uri="{FF2B5EF4-FFF2-40B4-BE49-F238E27FC236}">
                  <a16:creationId xmlns:a16="http://schemas.microsoft.com/office/drawing/2014/main" id="{E2BC607E-7A0A-0AF3-3371-E6A8D51D6D1C}"/>
                </a:ext>
              </a:extLst>
            </p:cNvPr>
            <p:cNvSpPr/>
            <p:nvPr/>
          </p:nvSpPr>
          <p:spPr>
            <a:xfrm>
              <a:off x="2852641" y="3845967"/>
              <a:ext cx="9073454" cy="1043035"/>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Mô tả của trường cao đẳng sư phạm Vĩnh Long</a:t>
              </a:r>
              <a:endParaRPr lang="en-US" sz="3200"/>
            </a:p>
          </p:txBody>
        </p:sp>
        <p:sp>
          <p:nvSpPr>
            <p:cNvPr id="24" name="Freeform: Shape 23">
              <a:extLst>
                <a:ext uri="{FF2B5EF4-FFF2-40B4-BE49-F238E27FC236}">
                  <a16:creationId xmlns:a16="http://schemas.microsoft.com/office/drawing/2014/main" id="{1E6BC03F-8F1E-09FF-D062-0C1B761DFB1B}"/>
                </a:ext>
              </a:extLst>
            </p:cNvPr>
            <p:cNvSpPr/>
            <p:nvPr/>
          </p:nvSpPr>
          <p:spPr>
            <a:xfrm>
              <a:off x="2000250" y="3627000"/>
              <a:ext cx="1676400" cy="1476917"/>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1.1</a:t>
              </a:r>
            </a:p>
          </p:txBody>
        </p:sp>
      </p:grpSp>
      <p:grpSp>
        <p:nvGrpSpPr>
          <p:cNvPr id="26" name="Group 25">
            <a:extLst>
              <a:ext uri="{FF2B5EF4-FFF2-40B4-BE49-F238E27FC236}">
                <a16:creationId xmlns:a16="http://schemas.microsoft.com/office/drawing/2014/main" id="{D0C8D3EA-8F7F-FB0C-4DDE-DD11AF4E2E08}"/>
              </a:ext>
            </a:extLst>
          </p:cNvPr>
          <p:cNvGrpSpPr/>
          <p:nvPr/>
        </p:nvGrpSpPr>
        <p:grpSpPr>
          <a:xfrm>
            <a:off x="384172" y="3496583"/>
            <a:ext cx="9350377" cy="1307555"/>
            <a:chOff x="2000250" y="3648075"/>
            <a:chExt cx="8839200" cy="1307555"/>
          </a:xfrm>
        </p:grpSpPr>
        <p:sp>
          <p:nvSpPr>
            <p:cNvPr id="27" name="Freeform: Shape 26">
              <a:extLst>
                <a:ext uri="{FF2B5EF4-FFF2-40B4-BE49-F238E27FC236}">
                  <a16:creationId xmlns:a16="http://schemas.microsoft.com/office/drawing/2014/main" id="{3E386963-8985-5848-73B0-A7E692646FFF}"/>
                </a:ext>
              </a:extLst>
            </p:cNvPr>
            <p:cNvSpPr/>
            <p:nvPr/>
          </p:nvSpPr>
          <p:spPr>
            <a:xfrm>
              <a:off x="3077220" y="3857625"/>
              <a:ext cx="7762230" cy="911770"/>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Yêu cầu xây dựng</a:t>
              </a:r>
              <a:endParaRPr lang="en-US" sz="3200"/>
            </a:p>
          </p:txBody>
        </p:sp>
        <p:sp>
          <p:nvSpPr>
            <p:cNvPr id="28" name="Freeform: Shape 27">
              <a:extLst>
                <a:ext uri="{FF2B5EF4-FFF2-40B4-BE49-F238E27FC236}">
                  <a16:creationId xmlns:a16="http://schemas.microsoft.com/office/drawing/2014/main" id="{7F654A6F-8E78-F05E-F09B-F04033844240}"/>
                </a:ext>
              </a:extLst>
            </p:cNvPr>
            <p:cNvSpPr/>
            <p:nvPr/>
          </p:nvSpPr>
          <p:spPr>
            <a:xfrm>
              <a:off x="2000250" y="3648075"/>
              <a:ext cx="1676400" cy="1307555"/>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1.2</a:t>
              </a:r>
            </a:p>
          </p:txBody>
        </p:sp>
      </p:grpSp>
      <p:grpSp>
        <p:nvGrpSpPr>
          <p:cNvPr id="32" name="Group 31">
            <a:extLst>
              <a:ext uri="{FF2B5EF4-FFF2-40B4-BE49-F238E27FC236}">
                <a16:creationId xmlns:a16="http://schemas.microsoft.com/office/drawing/2014/main" id="{ACE7101B-95E7-A342-5441-6893BAA49D09}"/>
              </a:ext>
            </a:extLst>
          </p:cNvPr>
          <p:cNvGrpSpPr/>
          <p:nvPr/>
        </p:nvGrpSpPr>
        <p:grpSpPr>
          <a:xfrm>
            <a:off x="1523424" y="320974"/>
            <a:ext cx="8257543" cy="1049364"/>
            <a:chOff x="1581782" y="1653538"/>
            <a:chExt cx="8097078" cy="1341943"/>
          </a:xfrm>
        </p:grpSpPr>
        <p:grpSp>
          <p:nvGrpSpPr>
            <p:cNvPr id="33" name="Group 32">
              <a:extLst>
                <a:ext uri="{FF2B5EF4-FFF2-40B4-BE49-F238E27FC236}">
                  <a16:creationId xmlns:a16="http://schemas.microsoft.com/office/drawing/2014/main" id="{7751DE57-D77E-1BE5-FE93-66D7563961D7}"/>
                </a:ext>
              </a:extLst>
            </p:cNvPr>
            <p:cNvGrpSpPr/>
            <p:nvPr/>
          </p:nvGrpSpPr>
          <p:grpSpPr>
            <a:xfrm>
              <a:off x="1581782" y="1653538"/>
              <a:ext cx="8097078" cy="1341943"/>
              <a:chOff x="1586418" y="1662214"/>
              <a:chExt cx="7544397" cy="1341943"/>
            </a:xfrm>
          </p:grpSpPr>
          <p:sp>
            <p:nvSpPr>
              <p:cNvPr id="35" name="Rectangle 34">
                <a:extLst>
                  <a:ext uri="{FF2B5EF4-FFF2-40B4-BE49-F238E27FC236}">
                    <a16:creationId xmlns:a16="http://schemas.microsoft.com/office/drawing/2014/main" id="{8F52A69D-5BD2-284E-AB7E-5F383AF677F5}"/>
                  </a:ext>
                </a:extLst>
              </p:cNvPr>
              <p:cNvSpPr/>
              <p:nvPr/>
            </p:nvSpPr>
            <p:spPr>
              <a:xfrm>
                <a:off x="2743200" y="1726569"/>
                <a:ext cx="6387615" cy="1143000"/>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algn="l" rotWithShape="0">
                      <a:prstClr val="black">
                        <a:alpha val="40000"/>
                      </a:prstClr>
                    </a:outerShdw>
                  </a:effectLst>
                </a:endParaRPr>
              </a:p>
            </p:txBody>
          </p:sp>
          <p:sp>
            <p:nvSpPr>
              <p:cNvPr id="36" name="Flowchart: Punched Tape 35">
                <a:extLst>
                  <a:ext uri="{FF2B5EF4-FFF2-40B4-BE49-F238E27FC236}">
                    <a16:creationId xmlns:a16="http://schemas.microsoft.com/office/drawing/2014/main" id="{4E7AF13E-5C53-8B49-96D4-DD9236443CB3}"/>
                  </a:ext>
                </a:extLst>
              </p:cNvPr>
              <p:cNvSpPr/>
              <p:nvPr/>
            </p:nvSpPr>
            <p:spPr>
              <a:xfrm>
                <a:off x="1586418" y="1662214"/>
                <a:ext cx="1161288" cy="1341943"/>
              </a:xfrm>
              <a:prstGeom prst="flowChartPunchedTap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ffectLst>
                      <a:outerShdw blurRad="50800" dist="38100" algn="l" rotWithShape="0">
                        <a:prstClr val="black">
                          <a:alpha val="40000"/>
                        </a:prstClr>
                      </a:outerShdw>
                    </a:effectLst>
                    <a:latin typeface="Arial" panose="020B0604020202020204" pitchFamily="34" charset="0"/>
                    <a:cs typeface="Arial" panose="020B0604020202020204" pitchFamily="34" charset="0"/>
                  </a:rPr>
                  <a:t>1</a:t>
                </a:r>
              </a:p>
            </p:txBody>
          </p:sp>
        </p:grpSp>
        <p:sp>
          <p:nvSpPr>
            <p:cNvPr id="34" name="TextBox 33">
              <a:extLst>
                <a:ext uri="{FF2B5EF4-FFF2-40B4-BE49-F238E27FC236}">
                  <a16:creationId xmlns:a16="http://schemas.microsoft.com/office/drawing/2014/main" id="{41D19FB3-4DCC-EE41-D9A1-0D2BC6C3B004}"/>
                </a:ext>
              </a:extLst>
            </p:cNvPr>
            <p:cNvSpPr txBox="1"/>
            <p:nvPr/>
          </p:nvSpPr>
          <p:spPr>
            <a:xfrm>
              <a:off x="2999697" y="1997005"/>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PHÂN TÍCH THIẾT KẾ HỆ THỐNG</a:t>
              </a:r>
            </a:p>
          </p:txBody>
        </p:sp>
      </p:grpSp>
    </p:spTree>
    <p:extLst>
      <p:ext uri="{BB962C8B-B14F-4D97-AF65-F5344CB8AC3E}">
        <p14:creationId xmlns:p14="http://schemas.microsoft.com/office/powerpoint/2010/main" val="24510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 FTP</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40</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1" name="Picture 10">
            <a:extLst>
              <a:ext uri="{FF2B5EF4-FFF2-40B4-BE49-F238E27FC236}">
                <a16:creationId xmlns:a16="http://schemas.microsoft.com/office/drawing/2014/main" id="{039163DE-AC8B-D29E-1440-CCFECA2BA2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504" y="1998028"/>
            <a:ext cx="4598480" cy="3707828"/>
          </a:xfrm>
          <a:prstGeom prst="rect">
            <a:avLst/>
          </a:prstGeom>
        </p:spPr>
      </p:pic>
      <p:pic>
        <p:nvPicPr>
          <p:cNvPr id="12" name="Picture 11">
            <a:extLst>
              <a:ext uri="{FF2B5EF4-FFF2-40B4-BE49-F238E27FC236}">
                <a16:creationId xmlns:a16="http://schemas.microsoft.com/office/drawing/2014/main" id="{96E0FEFA-1B8D-BE7C-4FA4-78136CFDEE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1424" y="1998028"/>
            <a:ext cx="4484751" cy="3715796"/>
          </a:xfrm>
          <a:prstGeom prst="rect">
            <a:avLst/>
          </a:prstGeom>
        </p:spPr>
      </p:pic>
    </p:spTree>
    <p:extLst>
      <p:ext uri="{BB962C8B-B14F-4D97-AF65-F5344CB8AC3E}">
        <p14:creationId xmlns:p14="http://schemas.microsoft.com/office/powerpoint/2010/main" val="189907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dirty="0">
                <a:latin typeface="Arial" panose="020B0604020202020204" pitchFamily="34" charset="0"/>
                <a:cs typeface="Arial" panose="020B0604020202020204" pitchFamily="34" charset="0"/>
              </a:rPr>
              <a:t>VII. Backup Server </a:t>
            </a:r>
            <a:r>
              <a:rPr lang="en-US" dirty="0" smtClean="0">
                <a:latin typeface="Arial" panose="020B0604020202020204" pitchFamily="34" charset="0"/>
                <a:cs typeface="Arial" panose="020B0604020202020204" pitchFamily="34" charset="0"/>
              </a:rPr>
              <a:t>Monitor</a:t>
            </a:r>
            <a:endParaRPr lang="en-US"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41</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3" name="Picture 12" descr="Graphical user interface, text&#10;&#10;Description automatically generated">
            <a:extLst>
              <a:ext uri="{FF2B5EF4-FFF2-40B4-BE49-F238E27FC236}">
                <a16:creationId xmlns:a16="http://schemas.microsoft.com/office/drawing/2014/main" id="{FC3D8D40-F3C9-C4A1-1374-79D47B54C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918" y="1911096"/>
            <a:ext cx="5470433" cy="4215383"/>
          </a:xfrm>
          <a:prstGeom prst="rect">
            <a:avLst/>
          </a:prstGeom>
        </p:spPr>
      </p:pic>
    </p:spTree>
    <p:extLst>
      <p:ext uri="{BB962C8B-B14F-4D97-AF65-F5344CB8AC3E}">
        <p14:creationId xmlns:p14="http://schemas.microsoft.com/office/powerpoint/2010/main" val="126051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Backup hệ thống</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42</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pic>
        <p:nvPicPr>
          <p:cNvPr id="10" name="Picture 9" descr="Graphical user interface, text, application, email&#10;&#10;Description automatically generated">
            <a:extLst>
              <a:ext uri="{FF2B5EF4-FFF2-40B4-BE49-F238E27FC236}">
                <a16:creationId xmlns:a16="http://schemas.microsoft.com/office/drawing/2014/main" id="{C8DA48E2-5526-EA15-56A3-662F76FFA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929" y="1916453"/>
            <a:ext cx="5731510" cy="3966821"/>
          </a:xfrm>
          <a:prstGeom prst="rect">
            <a:avLst/>
          </a:prstGeom>
        </p:spPr>
      </p:pic>
    </p:spTree>
    <p:extLst>
      <p:ext uri="{BB962C8B-B14F-4D97-AF65-F5344CB8AC3E}">
        <p14:creationId xmlns:p14="http://schemas.microsoft.com/office/powerpoint/2010/main" val="9710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43</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DC036A18-BD32-73C1-7114-C519CC5BB66F}"/>
              </a:ext>
            </a:extLst>
          </p:cNvPr>
          <p:cNvGrpSpPr/>
          <p:nvPr/>
        </p:nvGrpSpPr>
        <p:grpSpPr>
          <a:xfrm>
            <a:off x="2230247" y="1835345"/>
            <a:ext cx="6396918" cy="4482659"/>
            <a:chOff x="2230247" y="1835345"/>
            <a:chExt cx="6507480" cy="4482659"/>
          </a:xfrm>
        </p:grpSpPr>
        <p:pic>
          <p:nvPicPr>
            <p:cNvPr id="11" name="Picture 10" descr="Graphical user interface, text, application&#10;&#10;Description automatically generated">
              <a:extLst>
                <a:ext uri="{FF2B5EF4-FFF2-40B4-BE49-F238E27FC236}">
                  <a16:creationId xmlns:a16="http://schemas.microsoft.com/office/drawing/2014/main" id="{13DE647C-7B39-0786-2958-64AD59F5C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057" y="1835345"/>
              <a:ext cx="5483860" cy="4092575"/>
            </a:xfrm>
            <a:prstGeom prst="rect">
              <a:avLst/>
            </a:prstGeom>
          </p:spPr>
        </p:pic>
        <p:sp>
          <p:nvSpPr>
            <p:cNvPr id="12" name="Text Box 129">
              <a:extLst>
                <a:ext uri="{FF2B5EF4-FFF2-40B4-BE49-F238E27FC236}">
                  <a16:creationId xmlns:a16="http://schemas.microsoft.com/office/drawing/2014/main" id="{F1C950A7-E07C-3DB3-5561-3680D1DF197F}"/>
                </a:ext>
              </a:extLst>
            </p:cNvPr>
            <p:cNvSpPr txBox="1"/>
            <p:nvPr/>
          </p:nvSpPr>
          <p:spPr>
            <a:xfrm>
              <a:off x="2230247" y="6010227"/>
              <a:ext cx="6507480" cy="3077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2000" i="1">
                  <a:effectLst/>
                  <a:latin typeface="Arial" panose="020B0604020202020204" pitchFamily="34" charset="0"/>
                  <a:ea typeface="Calibri" panose="020F0502020204030204" pitchFamily="34" charset="0"/>
                  <a:cs typeface="Arial" panose="020B0604020202020204" pitchFamily="34" charset="0"/>
                </a:rPr>
                <a:t>Mật khẩu ít nhất 8 kí tự, thời gian đổi mật khẩu 30 ngày</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5182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44</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E73249E1-19BD-8CEE-BB31-1C252989C8CD}"/>
              </a:ext>
            </a:extLst>
          </p:cNvPr>
          <p:cNvGrpSpPr/>
          <p:nvPr/>
        </p:nvGrpSpPr>
        <p:grpSpPr>
          <a:xfrm>
            <a:off x="2580199" y="1810067"/>
            <a:ext cx="6390065" cy="4774033"/>
            <a:chOff x="2580199" y="1810067"/>
            <a:chExt cx="6390065" cy="4774033"/>
          </a:xfrm>
        </p:grpSpPr>
        <p:sp>
          <p:nvSpPr>
            <p:cNvPr id="12" name="Text Box 129">
              <a:extLst>
                <a:ext uri="{FF2B5EF4-FFF2-40B4-BE49-F238E27FC236}">
                  <a16:creationId xmlns:a16="http://schemas.microsoft.com/office/drawing/2014/main" id="{F1C950A7-E07C-3DB3-5561-3680D1DF197F}"/>
                </a:ext>
              </a:extLst>
            </p:cNvPr>
            <p:cNvSpPr txBox="1"/>
            <p:nvPr/>
          </p:nvSpPr>
          <p:spPr>
            <a:xfrm>
              <a:off x="2580199" y="5968547"/>
              <a:ext cx="6390065" cy="615553"/>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2000" i="1">
                  <a:latin typeface="Arial" panose="020B0604020202020204" pitchFamily="34" charset="0"/>
                  <a:cs typeface="Arial" panose="020B0604020202020204" pitchFamily="34" charset="0"/>
                </a:rPr>
                <a:t>Người dùng đăng nhập sai 5 lần sẽ bị khóa tài khoản, thời gian khóa trong 15 phút </a:t>
              </a:r>
            </a:p>
          </p:txBody>
        </p:sp>
        <p:pic>
          <p:nvPicPr>
            <p:cNvPr id="13" name="Picture 12" descr="Graphical user interface, text, application&#10;&#10;Description automatically generated">
              <a:extLst>
                <a:ext uri="{FF2B5EF4-FFF2-40B4-BE49-F238E27FC236}">
                  <a16:creationId xmlns:a16="http://schemas.microsoft.com/office/drawing/2014/main" id="{345C6E80-0F1C-158B-4C4D-09EC74C24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918" y="1810067"/>
              <a:ext cx="5257800" cy="4115435"/>
            </a:xfrm>
            <a:prstGeom prst="rect">
              <a:avLst/>
            </a:prstGeom>
          </p:spPr>
        </p:pic>
      </p:grpSp>
    </p:spTree>
    <p:extLst>
      <p:ext uri="{BB962C8B-B14F-4D97-AF65-F5344CB8AC3E}">
        <p14:creationId xmlns:p14="http://schemas.microsoft.com/office/powerpoint/2010/main" val="215959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45</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E14BBE96-3834-A1A6-4EAA-60985A8F0C20}"/>
              </a:ext>
            </a:extLst>
          </p:cNvPr>
          <p:cNvGrpSpPr/>
          <p:nvPr/>
        </p:nvGrpSpPr>
        <p:grpSpPr>
          <a:xfrm>
            <a:off x="2925190" y="1806574"/>
            <a:ext cx="5743321" cy="4749684"/>
            <a:chOff x="2925190" y="1806574"/>
            <a:chExt cx="5743321" cy="4749684"/>
          </a:xfrm>
        </p:grpSpPr>
        <p:sp>
          <p:nvSpPr>
            <p:cNvPr id="12" name="Text Box 129">
              <a:extLst>
                <a:ext uri="{FF2B5EF4-FFF2-40B4-BE49-F238E27FC236}">
                  <a16:creationId xmlns:a16="http://schemas.microsoft.com/office/drawing/2014/main" id="{F1C950A7-E07C-3DB3-5561-3680D1DF197F}"/>
                </a:ext>
              </a:extLst>
            </p:cNvPr>
            <p:cNvSpPr txBox="1"/>
            <p:nvPr/>
          </p:nvSpPr>
          <p:spPr>
            <a:xfrm>
              <a:off x="2925190" y="5940705"/>
              <a:ext cx="5359273" cy="615553"/>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indent="450215" algn="ctr">
                <a:spcAft>
                  <a:spcPts val="1000"/>
                </a:spcAft>
              </a:pPr>
              <a:r>
                <a:rPr lang="en-US" sz="2000" i="1">
                  <a:effectLst/>
                  <a:latin typeface="Arial" panose="020B0604020202020204" pitchFamily="34" charset="0"/>
                  <a:ea typeface="Calibri" panose="020F0502020204030204" pitchFamily="34" charset="0"/>
                  <a:cs typeface="Arial" panose="020B0604020202020204" pitchFamily="34" charset="0"/>
                </a:rPr>
                <a:t>Người dùng không phải ấn tổ hợp phím CTR + ALT + DEL khi đăng nhập</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422316E9-BB63-DD93-3117-BFBFD2309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190" y="1806574"/>
              <a:ext cx="5743321" cy="4076700"/>
            </a:xfrm>
            <a:prstGeom prst="rect">
              <a:avLst/>
            </a:prstGeom>
          </p:spPr>
        </p:pic>
      </p:grpSp>
    </p:spTree>
    <p:extLst>
      <p:ext uri="{BB962C8B-B14F-4D97-AF65-F5344CB8AC3E}">
        <p14:creationId xmlns:p14="http://schemas.microsoft.com/office/powerpoint/2010/main" val="34097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46</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14" name="Group 13">
            <a:extLst>
              <a:ext uri="{FF2B5EF4-FFF2-40B4-BE49-F238E27FC236}">
                <a16:creationId xmlns:a16="http://schemas.microsoft.com/office/drawing/2014/main" id="{4B644066-37EF-E0D9-B394-01E76B0BEA30}"/>
              </a:ext>
            </a:extLst>
          </p:cNvPr>
          <p:cNvGrpSpPr/>
          <p:nvPr/>
        </p:nvGrpSpPr>
        <p:grpSpPr>
          <a:xfrm>
            <a:off x="2740878" y="1776960"/>
            <a:ext cx="6145372" cy="4471522"/>
            <a:chOff x="2740878" y="1776960"/>
            <a:chExt cx="6145372" cy="4471522"/>
          </a:xfrm>
        </p:grpSpPr>
        <p:sp>
          <p:nvSpPr>
            <p:cNvPr id="12" name="Text Box 129">
              <a:extLst>
                <a:ext uri="{FF2B5EF4-FFF2-40B4-BE49-F238E27FC236}">
                  <a16:creationId xmlns:a16="http://schemas.microsoft.com/office/drawing/2014/main" id="{F1C950A7-E07C-3DB3-5561-3680D1DF197F}"/>
                </a:ext>
              </a:extLst>
            </p:cNvPr>
            <p:cNvSpPr txBox="1"/>
            <p:nvPr/>
          </p:nvSpPr>
          <p:spPr>
            <a:xfrm>
              <a:off x="2925190" y="5940705"/>
              <a:ext cx="5359273" cy="30777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indent="450215" algn="ctr">
                <a:spcAft>
                  <a:spcPts val="1000"/>
                </a:spcAft>
              </a:pPr>
              <a:r>
                <a:rPr lang="en-US" sz="2000" i="1">
                  <a:effectLst/>
                  <a:latin typeface="Arial" panose="020B0604020202020204" pitchFamily="34" charset="0"/>
                  <a:ea typeface="Calibri" panose="020F0502020204030204" pitchFamily="34" charset="0"/>
                  <a:cs typeface="Arial" panose="020B0604020202020204" pitchFamily="34" charset="0"/>
                </a:rPr>
                <a:t>Dung lượng tối đa là 1024 MB</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pic>
          <p:nvPicPr>
            <p:cNvPr id="11" name="Picture 10" descr="Graphical user interface, text, application, email&#10;&#10;Description automatically generated">
              <a:extLst>
                <a:ext uri="{FF2B5EF4-FFF2-40B4-BE49-F238E27FC236}">
                  <a16:creationId xmlns:a16="http://schemas.microsoft.com/office/drawing/2014/main" id="{88664FC1-F2FF-2C5A-98AF-84B27B992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878" y="1776960"/>
              <a:ext cx="6145372" cy="4137024"/>
            </a:xfrm>
            <a:prstGeom prst="rect">
              <a:avLst/>
            </a:prstGeom>
          </p:spPr>
        </p:pic>
      </p:grpSp>
    </p:spTree>
    <p:extLst>
      <p:ext uri="{BB962C8B-B14F-4D97-AF65-F5344CB8AC3E}">
        <p14:creationId xmlns:p14="http://schemas.microsoft.com/office/powerpoint/2010/main" val="348873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47</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CCB03DD4-C647-D99D-0F3E-C20BBCD3C48C}"/>
              </a:ext>
            </a:extLst>
          </p:cNvPr>
          <p:cNvGrpSpPr/>
          <p:nvPr/>
        </p:nvGrpSpPr>
        <p:grpSpPr>
          <a:xfrm>
            <a:off x="2818129" y="1848005"/>
            <a:ext cx="5466334" cy="4290150"/>
            <a:chOff x="2818129" y="1848005"/>
            <a:chExt cx="5466334" cy="4290150"/>
          </a:xfrm>
        </p:grpSpPr>
        <p:sp>
          <p:nvSpPr>
            <p:cNvPr id="12" name="Text Box 129">
              <a:extLst>
                <a:ext uri="{FF2B5EF4-FFF2-40B4-BE49-F238E27FC236}">
                  <a16:creationId xmlns:a16="http://schemas.microsoft.com/office/drawing/2014/main" id="{F1C950A7-E07C-3DB3-5561-3680D1DF197F}"/>
                </a:ext>
              </a:extLst>
            </p:cNvPr>
            <p:cNvSpPr txBox="1"/>
            <p:nvPr/>
          </p:nvSpPr>
          <p:spPr>
            <a:xfrm>
              <a:off x="2818129" y="5522602"/>
              <a:ext cx="5359273" cy="615553"/>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en-US" sz="2000" i="1">
                  <a:effectLst/>
                  <a:latin typeface="Arial" panose="020B0604020202020204" pitchFamily="34" charset="0"/>
                  <a:ea typeface="Calibri" panose="020F0502020204030204" pitchFamily="34" charset="0"/>
                  <a:cs typeface="Arial" panose="020B0604020202020204" pitchFamily="34" charset="0"/>
                </a:rPr>
                <a:t>Thời gian đăng nhập vào mạng từ 7h sáng đến 18h các ngày thứ 2 đến thứ 7</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pic>
          <p:nvPicPr>
            <p:cNvPr id="13" name="Picture 12" descr="Chart&#10;&#10;Description automatically generated with medium confidence">
              <a:extLst>
                <a:ext uri="{FF2B5EF4-FFF2-40B4-BE49-F238E27FC236}">
                  <a16:creationId xmlns:a16="http://schemas.microsoft.com/office/drawing/2014/main" id="{3C03BC37-F3AC-073D-2733-CE3696DEB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129" y="1848005"/>
              <a:ext cx="5466334" cy="3505147"/>
            </a:xfrm>
            <a:prstGeom prst="rect">
              <a:avLst/>
            </a:prstGeom>
          </p:spPr>
        </p:pic>
      </p:grpSp>
    </p:spTree>
    <p:extLst>
      <p:ext uri="{BB962C8B-B14F-4D97-AF65-F5344CB8AC3E}">
        <p14:creationId xmlns:p14="http://schemas.microsoft.com/office/powerpoint/2010/main" val="7755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48</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0E3FB22A-E71A-09CC-F3C9-170533987F20}"/>
              </a:ext>
            </a:extLst>
          </p:cNvPr>
          <p:cNvGrpSpPr/>
          <p:nvPr/>
        </p:nvGrpSpPr>
        <p:grpSpPr>
          <a:xfrm>
            <a:off x="2626105" y="1889862"/>
            <a:ext cx="5359273" cy="4370541"/>
            <a:chOff x="2626105" y="1889862"/>
            <a:chExt cx="5359273" cy="4370541"/>
          </a:xfrm>
        </p:grpSpPr>
        <p:sp>
          <p:nvSpPr>
            <p:cNvPr id="12" name="Text Box 129">
              <a:extLst>
                <a:ext uri="{FF2B5EF4-FFF2-40B4-BE49-F238E27FC236}">
                  <a16:creationId xmlns:a16="http://schemas.microsoft.com/office/drawing/2014/main" id="{F1C950A7-E07C-3DB3-5561-3680D1DF197F}"/>
                </a:ext>
              </a:extLst>
            </p:cNvPr>
            <p:cNvSpPr txBox="1"/>
            <p:nvPr/>
          </p:nvSpPr>
          <p:spPr>
            <a:xfrm>
              <a:off x="2626105" y="5625677"/>
              <a:ext cx="5359273" cy="63472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indent="450215" algn="ctr">
                <a:lnSpc>
                  <a:spcPct val="107000"/>
                </a:lnSpc>
                <a:spcAft>
                  <a:spcPts val="800"/>
                </a:spcAft>
                <a:tabLst>
                  <a:tab pos="2299335" algn="l"/>
                </a:tabLst>
              </a:pPr>
              <a:r>
                <a:rPr lang="en-US" sz="2000">
                  <a:latin typeface="Arial" panose="020B0604020202020204" pitchFamily="34" charset="0"/>
                  <a:cs typeface="Arial" panose="020B0604020202020204" pitchFamily="34" charset="0"/>
                </a:rPr>
                <a:t>Không cho phép các user trên client truy cập ổ chưa hệ điều hành (Ổ C)</a:t>
              </a:r>
            </a:p>
          </p:txBody>
        </p:sp>
        <p:pic>
          <p:nvPicPr>
            <p:cNvPr id="11" name="Picture 10" descr="Graphical user interface, text, application&#10;&#10;Description automatically generated">
              <a:extLst>
                <a:ext uri="{FF2B5EF4-FFF2-40B4-BE49-F238E27FC236}">
                  <a16:creationId xmlns:a16="http://schemas.microsoft.com/office/drawing/2014/main" id="{69235403-E02A-9CF1-4583-43A589BCD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918" y="1889862"/>
              <a:ext cx="4834636" cy="3600450"/>
            </a:xfrm>
            <a:prstGeom prst="rect">
              <a:avLst/>
            </a:prstGeom>
          </p:spPr>
        </p:pic>
      </p:grpSp>
    </p:spTree>
    <p:extLst>
      <p:ext uri="{BB962C8B-B14F-4D97-AF65-F5344CB8AC3E}">
        <p14:creationId xmlns:p14="http://schemas.microsoft.com/office/powerpoint/2010/main" val="426120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020650-1B70-5CF5-7342-374135A2F480}"/>
              </a:ext>
            </a:extLst>
          </p:cNvPr>
          <p:cNvSpPr>
            <a:spLocks noGrp="1"/>
          </p:cNvSpPr>
          <p:nvPr>
            <p:ph idx="1"/>
          </p:nvPr>
        </p:nvSpPr>
        <p:spPr>
          <a:xfrm>
            <a:off x="885825" y="1260452"/>
            <a:ext cx="10629899" cy="5242363"/>
          </a:xfrm>
        </p:spPr>
        <p:txBody>
          <a:bodyPr/>
          <a:lstStyle/>
          <a:p>
            <a:pPr marL="0" indent="0">
              <a:buNone/>
            </a:pPr>
            <a:r>
              <a:rPr lang="en-US">
                <a:latin typeface="Arial" panose="020B0604020202020204" pitchFamily="34" charset="0"/>
                <a:cs typeface="Arial" panose="020B0604020202020204" pitchFamily="34" charset="0"/>
              </a:rPr>
              <a:t>VIII. Group policy</a:t>
            </a:r>
          </a:p>
          <a:p>
            <a:pPr marL="0" indent="0">
              <a:buNone/>
            </a:pPr>
            <a:endParaRPr lang="en-US" sz="200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634A9A-0C4A-1E93-7097-A6306544B283}"/>
              </a:ext>
            </a:extLst>
          </p:cNvPr>
          <p:cNvSpPr>
            <a:spLocks noGrp="1"/>
          </p:cNvSpPr>
          <p:nvPr>
            <p:ph type="sldNum" sz="quarter" idx="12"/>
          </p:nvPr>
        </p:nvSpPr>
        <p:spPr/>
        <p:txBody>
          <a:bodyPr/>
          <a:lstStyle/>
          <a:p>
            <a:fld id="{6D22F896-40B5-4ADD-8801-0D06FADFA095}" type="slidenum">
              <a:rPr lang="en-US" smtClean="0"/>
              <a:t>49</a:t>
            </a:fld>
            <a:endParaRPr lang="en-US" dirty="0"/>
          </a:p>
        </p:txBody>
      </p:sp>
      <p:grpSp>
        <p:nvGrpSpPr>
          <p:cNvPr id="5" name="Group 4">
            <a:extLst>
              <a:ext uri="{FF2B5EF4-FFF2-40B4-BE49-F238E27FC236}">
                <a16:creationId xmlns:a16="http://schemas.microsoft.com/office/drawing/2014/main" id="{B22182E9-1EEB-F1F4-EDAE-727977DCD3F5}"/>
              </a:ext>
            </a:extLst>
          </p:cNvPr>
          <p:cNvGrpSpPr/>
          <p:nvPr/>
        </p:nvGrpSpPr>
        <p:grpSpPr>
          <a:xfrm>
            <a:off x="1948007" y="64009"/>
            <a:ext cx="7278289" cy="1143000"/>
            <a:chOff x="1554815" y="4254665"/>
            <a:chExt cx="8124045" cy="1341943"/>
          </a:xfrm>
        </p:grpSpPr>
        <p:grpSp>
          <p:nvGrpSpPr>
            <p:cNvPr id="6" name="Group 5">
              <a:extLst>
                <a:ext uri="{FF2B5EF4-FFF2-40B4-BE49-F238E27FC236}">
                  <a16:creationId xmlns:a16="http://schemas.microsoft.com/office/drawing/2014/main" id="{E324CA4C-3FB5-0AA6-B637-C1FF571DF913}"/>
                </a:ext>
              </a:extLst>
            </p:cNvPr>
            <p:cNvGrpSpPr/>
            <p:nvPr/>
          </p:nvGrpSpPr>
          <p:grpSpPr>
            <a:xfrm>
              <a:off x="1554815" y="4254665"/>
              <a:ext cx="8101714" cy="1341943"/>
              <a:chOff x="1581782" y="4254664"/>
              <a:chExt cx="7544395" cy="1341943"/>
            </a:xfrm>
          </p:grpSpPr>
          <p:sp>
            <p:nvSpPr>
              <p:cNvPr id="8" name="Rectangle 7">
                <a:extLst>
                  <a:ext uri="{FF2B5EF4-FFF2-40B4-BE49-F238E27FC236}">
                    <a16:creationId xmlns:a16="http://schemas.microsoft.com/office/drawing/2014/main" id="{08A0EC54-8754-BB29-03AD-256D9FDBBE50}"/>
                  </a:ext>
                </a:extLst>
              </p:cNvPr>
              <p:cNvSpPr/>
              <p:nvPr/>
            </p:nvSpPr>
            <p:spPr>
              <a:xfrm>
                <a:off x="2738562" y="4317409"/>
                <a:ext cx="6387615" cy="11430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unched Tape 8">
                <a:extLst>
                  <a:ext uri="{FF2B5EF4-FFF2-40B4-BE49-F238E27FC236}">
                    <a16:creationId xmlns:a16="http://schemas.microsoft.com/office/drawing/2014/main" id="{48305D5A-A2D0-7FC7-7127-3333D8F88438}"/>
                  </a:ext>
                </a:extLst>
              </p:cNvPr>
              <p:cNvSpPr/>
              <p:nvPr/>
            </p:nvSpPr>
            <p:spPr>
              <a:xfrm>
                <a:off x="1581782" y="4254664"/>
                <a:ext cx="1161288" cy="1341943"/>
              </a:xfrm>
              <a:prstGeom prst="flowChartPunchedTap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Arial" panose="020B0604020202020204" pitchFamily="34" charset="0"/>
                    <a:cs typeface="Arial" panose="020B0604020202020204" pitchFamily="34" charset="0"/>
                  </a:rPr>
                  <a:t>3</a:t>
                </a:r>
              </a:p>
            </p:txBody>
          </p:sp>
        </p:grpSp>
        <p:sp>
          <p:nvSpPr>
            <p:cNvPr id="7" name="TextBox 6">
              <a:extLst>
                <a:ext uri="{FF2B5EF4-FFF2-40B4-BE49-F238E27FC236}">
                  <a16:creationId xmlns:a16="http://schemas.microsoft.com/office/drawing/2014/main" id="{445266E8-8D42-A185-B8B9-23407BE9C313}"/>
                </a:ext>
              </a:extLst>
            </p:cNvPr>
            <p:cNvSpPr txBox="1"/>
            <p:nvPr/>
          </p:nvSpPr>
          <p:spPr>
            <a:xfrm>
              <a:off x="3022028" y="4596521"/>
              <a:ext cx="665683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CÀI ĐẶT SERVER &amp; DỊCH VỤ</a:t>
              </a:r>
            </a:p>
          </p:txBody>
        </p:sp>
      </p:grpSp>
      <p:grpSp>
        <p:nvGrpSpPr>
          <p:cNvPr id="2" name="Group 1">
            <a:extLst>
              <a:ext uri="{FF2B5EF4-FFF2-40B4-BE49-F238E27FC236}">
                <a16:creationId xmlns:a16="http://schemas.microsoft.com/office/drawing/2014/main" id="{8E4A07C5-08B2-9962-CBC3-6398A4A6B6D4}"/>
              </a:ext>
            </a:extLst>
          </p:cNvPr>
          <p:cNvGrpSpPr/>
          <p:nvPr/>
        </p:nvGrpSpPr>
        <p:grpSpPr>
          <a:xfrm>
            <a:off x="1948006" y="1837945"/>
            <a:ext cx="7580041" cy="4093137"/>
            <a:chOff x="1948006" y="1837945"/>
            <a:chExt cx="7580041" cy="4093137"/>
          </a:xfrm>
        </p:grpSpPr>
        <p:sp>
          <p:nvSpPr>
            <p:cNvPr id="12" name="Text Box 129">
              <a:extLst>
                <a:ext uri="{FF2B5EF4-FFF2-40B4-BE49-F238E27FC236}">
                  <a16:creationId xmlns:a16="http://schemas.microsoft.com/office/drawing/2014/main" id="{F1C950A7-E07C-3DB3-5561-3680D1DF197F}"/>
                </a:ext>
              </a:extLst>
            </p:cNvPr>
            <p:cNvSpPr txBox="1"/>
            <p:nvPr/>
          </p:nvSpPr>
          <p:spPr>
            <a:xfrm>
              <a:off x="2626105" y="5625677"/>
              <a:ext cx="5359273" cy="30540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07000"/>
                </a:lnSpc>
                <a:spcAft>
                  <a:spcPts val="800"/>
                </a:spcAft>
                <a:tabLst>
                  <a:tab pos="2299335" algn="l"/>
                </a:tabLst>
              </a:pPr>
              <a:r>
                <a:rPr lang="en-US" sz="2000" i="1">
                  <a:effectLst/>
                  <a:latin typeface="Arial" panose="020B0604020202020204" pitchFamily="34" charset="0"/>
                  <a:ea typeface="Calibri" panose="020F0502020204030204" pitchFamily="34" charset="0"/>
                  <a:cs typeface="Arial" panose="020B0604020202020204" pitchFamily="34" charset="0"/>
                </a:rPr>
                <a:t>Không được cài đặt chương trình</a:t>
              </a:r>
              <a:endParaRPr lang="en-US" sz="2000">
                <a:effectLst/>
                <a:latin typeface="Arial" panose="020B0604020202020204" pitchFamily="34" charset="0"/>
                <a:ea typeface="Calibri" panose="020F0502020204030204" pitchFamily="34" charset="0"/>
                <a:cs typeface="Arial" panose="020B0604020202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709215F8-7915-BBB5-3B1D-C5E037FDE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006" y="1837945"/>
              <a:ext cx="7580041" cy="3694176"/>
            </a:xfrm>
            <a:prstGeom prst="rect">
              <a:avLst/>
            </a:prstGeom>
          </p:spPr>
        </p:pic>
      </p:grpSp>
    </p:spTree>
    <p:extLst>
      <p:ext uri="{BB962C8B-B14F-4D97-AF65-F5344CB8AC3E}">
        <p14:creationId xmlns:p14="http://schemas.microsoft.com/office/powerpoint/2010/main" val="3545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532628"/>
            <a:ext cx="9905999" cy="3541714"/>
          </a:xfrm>
        </p:spPr>
        <p:txBody>
          <a:bodyPr>
            <a:noAutofit/>
          </a:bodyPr>
          <a:lstStyle/>
          <a:p>
            <a:pPr marL="457200" lvl="1" indent="0">
              <a:buNone/>
            </a:pPr>
            <a:r>
              <a:rPr lang="en-US" sz="2400">
                <a:latin typeface="Arial" panose="020B0604020202020204" pitchFamily="34" charset="0"/>
                <a:cs typeface="Arial" panose="020B0604020202020204" pitchFamily="34" charset="0"/>
              </a:rPr>
              <a:t>Gồm </a:t>
            </a:r>
            <a:r>
              <a:rPr lang="en-US" sz="2400" dirty="0">
                <a:latin typeface="Arial" panose="020B0604020202020204" pitchFamily="34" charset="0"/>
                <a:cs typeface="Arial" panose="020B0604020202020204" pitchFamily="34" charset="0"/>
              </a:rPr>
              <a:t>3 toàn nhà xếp thành </a:t>
            </a:r>
            <a:r>
              <a:rPr lang="en-US" sz="2400">
                <a:latin typeface="Arial" panose="020B0604020202020204" pitchFamily="34" charset="0"/>
                <a:cs typeface="Arial" panose="020B0604020202020204" pitchFamily="34" charset="0"/>
              </a:rPr>
              <a:t>hình chữ </a:t>
            </a:r>
            <a:r>
              <a:rPr lang="en-US" sz="2400" dirty="0">
                <a:latin typeface="Arial" panose="020B0604020202020204" pitchFamily="34" charset="0"/>
                <a:cs typeface="Arial" panose="020B0604020202020204" pitchFamily="34" charset="0"/>
              </a:rPr>
              <a:t>U:</a:t>
            </a:r>
          </a:p>
          <a:p>
            <a:pPr lvl="2"/>
            <a:r>
              <a:rPr lang="en-US" sz="2400">
                <a:latin typeface="Arial" panose="020B0604020202020204" pitchFamily="34" charset="0"/>
                <a:cs typeface="Arial" panose="020B0604020202020204" pitchFamily="34" charset="0"/>
              </a:rPr>
              <a:t>Dãy </a:t>
            </a:r>
            <a:r>
              <a:rPr lang="en-US" sz="2400" dirty="0">
                <a:latin typeface="Arial" panose="020B0604020202020204" pitchFamily="34" charset="0"/>
                <a:cs typeface="Arial" panose="020B0604020202020204" pitchFamily="34" charset="0"/>
              </a:rPr>
              <a:t>A : 1 máy cho hiệu trưởng, 4 máy cho các phòng phó hiệu trưởng, 4 máy cho các phòng Đào tạo, Tổ chức, Hành chính, Công tác sinh viên.</a:t>
            </a:r>
          </a:p>
          <a:p>
            <a:pPr lvl="2"/>
            <a:r>
              <a:rPr lang="en-US" sz="2400" dirty="0">
                <a:latin typeface="Arial" panose="020B0604020202020204" pitchFamily="34" charset="0"/>
                <a:cs typeface="Arial" panose="020B0604020202020204" pitchFamily="34" charset="0"/>
              </a:rPr>
              <a:t>Dãy B : 2 phòng khoa tổng 10 máy, mỗi phòng 5 máy.</a:t>
            </a:r>
          </a:p>
          <a:p>
            <a:pPr lvl="2"/>
            <a:r>
              <a:rPr lang="en-US" sz="2400" dirty="0">
                <a:latin typeface="Arial" panose="020B0604020202020204" pitchFamily="34" charset="0"/>
                <a:cs typeface="Arial" panose="020B0604020202020204" pitchFamily="34" charset="0"/>
              </a:rPr>
              <a:t>Dãy C : 2 phòng học mỗi phòng 30 máy.</a:t>
            </a:r>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grpSp>
        <p:nvGrpSpPr>
          <p:cNvPr id="17" name="Group 16">
            <a:extLst>
              <a:ext uri="{FF2B5EF4-FFF2-40B4-BE49-F238E27FC236}">
                <a16:creationId xmlns:a16="http://schemas.microsoft.com/office/drawing/2014/main" id="{C52EB8C9-74A6-DFAC-B6B2-8E6EC795BF03}"/>
              </a:ext>
            </a:extLst>
          </p:cNvPr>
          <p:cNvGrpSpPr/>
          <p:nvPr/>
        </p:nvGrpSpPr>
        <p:grpSpPr>
          <a:xfrm>
            <a:off x="193673" y="78172"/>
            <a:ext cx="11630026" cy="1291048"/>
            <a:chOff x="2000250" y="3627000"/>
            <a:chExt cx="9925845" cy="1476917"/>
          </a:xfrm>
        </p:grpSpPr>
        <p:sp>
          <p:nvSpPr>
            <p:cNvPr id="18" name="Freeform: Shape 17">
              <a:extLst>
                <a:ext uri="{FF2B5EF4-FFF2-40B4-BE49-F238E27FC236}">
                  <a16:creationId xmlns:a16="http://schemas.microsoft.com/office/drawing/2014/main" id="{E0A98C35-ACBF-6EC9-FA1F-6E1AF3DCD396}"/>
                </a:ext>
              </a:extLst>
            </p:cNvPr>
            <p:cNvSpPr/>
            <p:nvPr/>
          </p:nvSpPr>
          <p:spPr>
            <a:xfrm>
              <a:off x="2852641" y="3845967"/>
              <a:ext cx="9073454" cy="1043035"/>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Mô tả của trường cao đẳng sư phạm Vĩnh Long</a:t>
              </a:r>
              <a:endParaRPr lang="en-US" sz="3200"/>
            </a:p>
          </p:txBody>
        </p:sp>
        <p:sp>
          <p:nvSpPr>
            <p:cNvPr id="19" name="Freeform: Shape 18">
              <a:extLst>
                <a:ext uri="{FF2B5EF4-FFF2-40B4-BE49-F238E27FC236}">
                  <a16:creationId xmlns:a16="http://schemas.microsoft.com/office/drawing/2014/main" id="{1C0EE2E2-014E-27B4-D8D2-3CF8EA6A6CD7}"/>
                </a:ext>
              </a:extLst>
            </p:cNvPr>
            <p:cNvSpPr/>
            <p:nvPr/>
          </p:nvSpPr>
          <p:spPr>
            <a:xfrm>
              <a:off x="2000250" y="3627000"/>
              <a:ext cx="1676400" cy="1476917"/>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1.1</a:t>
              </a:r>
            </a:p>
          </p:txBody>
        </p:sp>
      </p:grpSp>
    </p:spTree>
    <p:extLst>
      <p:ext uri="{BB962C8B-B14F-4D97-AF65-F5344CB8AC3E}">
        <p14:creationId xmlns:p14="http://schemas.microsoft.com/office/powerpoint/2010/main" val="26844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4590" y="1207159"/>
            <a:ext cx="10735850" cy="5705060"/>
          </a:xfrm>
        </p:spPr>
        <p:txBody>
          <a:bodyPr/>
          <a:lstStyle/>
          <a:p>
            <a:pPr>
              <a:buFont typeface="Wingdings" panose="05000000000000000000" pitchFamily="2" charset="2"/>
              <a:buChar char="v"/>
            </a:pPr>
            <a:r>
              <a:rPr lang="en-US" b="1" i="1">
                <a:latin typeface="Arial" panose="020B0604020202020204" pitchFamily="34" charset="0"/>
                <a:cs typeface="Arial" panose="020B0604020202020204" pitchFamily="34" charset="0"/>
              </a:rPr>
              <a:t>Sơ </a:t>
            </a:r>
            <a:r>
              <a:rPr lang="en-US" b="1" i="1" dirty="0">
                <a:latin typeface="Arial" panose="020B0604020202020204" pitchFamily="34" charset="0"/>
                <a:cs typeface="Arial" panose="020B0604020202020204" pitchFamily="34" charset="0"/>
              </a:rPr>
              <a:t>đồ mạng</a:t>
            </a:r>
          </a:p>
          <a:p>
            <a:pPr marL="0" indent="0">
              <a:buNone/>
            </a:pPr>
            <a:endParaRPr lang="en-US" dirty="0">
              <a:latin typeface="Arial" panose="020B0604020202020204" pitchFamily="34" charset="0"/>
              <a:cs typeface="Arial" panose="020B0604020202020204" pitchFamily="34"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1733021"/>
            <a:ext cx="9211164" cy="493860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6</a:t>
            </a:fld>
            <a:endParaRPr lang="en-US" dirty="0"/>
          </a:p>
        </p:txBody>
      </p:sp>
      <p:grpSp>
        <p:nvGrpSpPr>
          <p:cNvPr id="18" name="Group 17">
            <a:extLst>
              <a:ext uri="{FF2B5EF4-FFF2-40B4-BE49-F238E27FC236}">
                <a16:creationId xmlns:a16="http://schemas.microsoft.com/office/drawing/2014/main" id="{ADCC5B77-55AB-A915-E9C9-7F5839677918}"/>
              </a:ext>
            </a:extLst>
          </p:cNvPr>
          <p:cNvGrpSpPr/>
          <p:nvPr/>
        </p:nvGrpSpPr>
        <p:grpSpPr>
          <a:xfrm>
            <a:off x="193673" y="78172"/>
            <a:ext cx="11630026" cy="1291048"/>
            <a:chOff x="2000250" y="3627000"/>
            <a:chExt cx="9925845" cy="1476917"/>
          </a:xfrm>
        </p:grpSpPr>
        <p:sp>
          <p:nvSpPr>
            <p:cNvPr id="19" name="Freeform: Shape 18">
              <a:extLst>
                <a:ext uri="{FF2B5EF4-FFF2-40B4-BE49-F238E27FC236}">
                  <a16:creationId xmlns:a16="http://schemas.microsoft.com/office/drawing/2014/main" id="{61808DEF-BBA9-A347-D763-53AF268E3A35}"/>
                </a:ext>
              </a:extLst>
            </p:cNvPr>
            <p:cNvSpPr/>
            <p:nvPr/>
          </p:nvSpPr>
          <p:spPr>
            <a:xfrm>
              <a:off x="2852641" y="3845967"/>
              <a:ext cx="9073454" cy="1043035"/>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Mô tả của trường cao đẳng sư phạm Vĩnh Long</a:t>
              </a:r>
              <a:endParaRPr lang="en-US" sz="3200"/>
            </a:p>
          </p:txBody>
        </p:sp>
        <p:sp>
          <p:nvSpPr>
            <p:cNvPr id="20" name="Freeform: Shape 19">
              <a:extLst>
                <a:ext uri="{FF2B5EF4-FFF2-40B4-BE49-F238E27FC236}">
                  <a16:creationId xmlns:a16="http://schemas.microsoft.com/office/drawing/2014/main" id="{D8291E42-C4BA-97F7-D8BB-ABF7D1E4ADF3}"/>
                </a:ext>
              </a:extLst>
            </p:cNvPr>
            <p:cNvSpPr/>
            <p:nvPr/>
          </p:nvSpPr>
          <p:spPr>
            <a:xfrm>
              <a:off x="2000250" y="3627000"/>
              <a:ext cx="1676400" cy="1476917"/>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1.1</a:t>
              </a:r>
            </a:p>
          </p:txBody>
        </p:sp>
      </p:grpSp>
    </p:spTree>
    <p:extLst>
      <p:ext uri="{BB962C8B-B14F-4D97-AF65-F5344CB8AC3E}">
        <p14:creationId xmlns:p14="http://schemas.microsoft.com/office/powerpoint/2010/main" val="35561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4590" y="1207159"/>
            <a:ext cx="10735850" cy="5705060"/>
          </a:xfrm>
        </p:spPr>
        <p:txBody>
          <a:bodyPr/>
          <a:lstStyle/>
          <a:p>
            <a:pPr>
              <a:buFont typeface="Wingdings" panose="05000000000000000000" pitchFamily="2" charset="2"/>
              <a:buChar char="v"/>
            </a:pPr>
            <a:r>
              <a:rPr lang="en-US" b="1" i="1">
                <a:latin typeface="Arial" panose="020B0604020202020204" pitchFamily="34" charset="0"/>
                <a:cs typeface="Arial" panose="020B0604020202020204" pitchFamily="34" charset="0"/>
              </a:rPr>
              <a:t>Lược đồ IP</a:t>
            </a:r>
            <a:endParaRPr lang="en-US" b="1" i="1"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7</a:t>
            </a:fld>
            <a:endParaRPr lang="en-US" dirty="0"/>
          </a:p>
        </p:txBody>
      </p:sp>
      <p:grpSp>
        <p:nvGrpSpPr>
          <p:cNvPr id="18" name="Group 17">
            <a:extLst>
              <a:ext uri="{FF2B5EF4-FFF2-40B4-BE49-F238E27FC236}">
                <a16:creationId xmlns:a16="http://schemas.microsoft.com/office/drawing/2014/main" id="{ADCC5B77-55AB-A915-E9C9-7F5839677918}"/>
              </a:ext>
            </a:extLst>
          </p:cNvPr>
          <p:cNvGrpSpPr/>
          <p:nvPr/>
        </p:nvGrpSpPr>
        <p:grpSpPr>
          <a:xfrm>
            <a:off x="193673" y="78172"/>
            <a:ext cx="11630026" cy="1291048"/>
            <a:chOff x="2000250" y="3627000"/>
            <a:chExt cx="9925845" cy="1476917"/>
          </a:xfrm>
        </p:grpSpPr>
        <p:sp>
          <p:nvSpPr>
            <p:cNvPr id="19" name="Freeform: Shape 18">
              <a:extLst>
                <a:ext uri="{FF2B5EF4-FFF2-40B4-BE49-F238E27FC236}">
                  <a16:creationId xmlns:a16="http://schemas.microsoft.com/office/drawing/2014/main" id="{61808DEF-BBA9-A347-D763-53AF268E3A35}"/>
                </a:ext>
              </a:extLst>
            </p:cNvPr>
            <p:cNvSpPr/>
            <p:nvPr/>
          </p:nvSpPr>
          <p:spPr>
            <a:xfrm>
              <a:off x="2852641" y="3845967"/>
              <a:ext cx="9073454" cy="1043035"/>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Mô tả của trường cao đẳng sư phạm Vĩnh Long</a:t>
              </a:r>
              <a:endParaRPr lang="en-US" sz="3200"/>
            </a:p>
          </p:txBody>
        </p:sp>
        <p:sp>
          <p:nvSpPr>
            <p:cNvPr id="20" name="Freeform: Shape 19">
              <a:extLst>
                <a:ext uri="{FF2B5EF4-FFF2-40B4-BE49-F238E27FC236}">
                  <a16:creationId xmlns:a16="http://schemas.microsoft.com/office/drawing/2014/main" id="{D8291E42-C4BA-97F7-D8BB-ABF7D1E4ADF3}"/>
                </a:ext>
              </a:extLst>
            </p:cNvPr>
            <p:cNvSpPr/>
            <p:nvPr/>
          </p:nvSpPr>
          <p:spPr>
            <a:xfrm>
              <a:off x="2000250" y="3627000"/>
              <a:ext cx="1676400" cy="1476917"/>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1.1</a:t>
              </a:r>
            </a:p>
          </p:txBody>
        </p:sp>
      </p:grpSp>
      <p:pic>
        <p:nvPicPr>
          <p:cNvPr id="8" name="Picture 7" descr="Diagram, schematic&#10;&#10;Description automatically generated">
            <a:extLst>
              <a:ext uri="{FF2B5EF4-FFF2-40B4-BE49-F238E27FC236}">
                <a16:creationId xmlns:a16="http://schemas.microsoft.com/office/drawing/2014/main" id="{C762A03C-9F25-23D5-EF15-050600B6A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1714500"/>
            <a:ext cx="9601199" cy="4762500"/>
          </a:xfrm>
          <a:prstGeom prst="rect">
            <a:avLst/>
          </a:prstGeom>
        </p:spPr>
      </p:pic>
    </p:spTree>
    <p:extLst>
      <p:ext uri="{BB962C8B-B14F-4D97-AF65-F5344CB8AC3E}">
        <p14:creationId xmlns:p14="http://schemas.microsoft.com/office/powerpoint/2010/main" val="11935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836599"/>
            <a:ext cx="9905999" cy="3541714"/>
          </a:xfrm>
        </p:spPr>
        <p:txBody>
          <a:bodyPr>
            <a:noAutofit/>
          </a:bodyPr>
          <a:lstStyle/>
          <a:p>
            <a:pPr lvl="1"/>
            <a:r>
              <a:rPr lang="en-US">
                <a:latin typeface="Arial" panose="020B0604020202020204" pitchFamily="34" charset="0"/>
                <a:cs typeface="Arial" panose="020B0604020202020204" pitchFamily="34" charset="0"/>
              </a:rPr>
              <a:t>Vẽ </a:t>
            </a:r>
            <a:r>
              <a:rPr lang="en-US" dirty="0">
                <a:latin typeface="Arial" panose="020B0604020202020204" pitchFamily="34" charset="0"/>
                <a:cs typeface="Arial" panose="020B0604020202020204" pitchFamily="34" charset="0"/>
              </a:rPr>
              <a:t>sơ đồ tòa nhà &amp; bố trí thiết bị</a:t>
            </a:r>
          </a:p>
          <a:p>
            <a:pPr lvl="1"/>
            <a:r>
              <a:rPr lang="en-US" dirty="0">
                <a:latin typeface="Arial" panose="020B0604020202020204" pitchFamily="34" charset="0"/>
                <a:cs typeface="Arial" panose="020B0604020202020204" pitchFamily="34" charset="0"/>
              </a:rPr>
              <a:t>Domain controller được cài đặt trên server 2008</a:t>
            </a:r>
          </a:p>
          <a:p>
            <a:pPr lvl="1"/>
            <a:r>
              <a:rPr lang="en-US" dirty="0">
                <a:latin typeface="Arial" panose="020B0604020202020204" pitchFamily="34" charset="0"/>
                <a:cs typeface="Arial" panose="020B0604020202020204" pitchFamily="34" charset="0"/>
              </a:rPr>
              <a:t>Cài đặt domain controller để quản lý theo mô hình client server</a:t>
            </a:r>
          </a:p>
          <a:p>
            <a:pPr lvl="1"/>
            <a:r>
              <a:rPr lang="en-US" dirty="0">
                <a:latin typeface="Arial" panose="020B0604020202020204" pitchFamily="34" charset="0"/>
                <a:cs typeface="Arial" panose="020B0604020202020204" pitchFamily="34" charset="0"/>
              </a:rPr>
              <a:t>Cài đặt dịch vụ DNS Server, DHCP tích hợp trên domain controller</a:t>
            </a:r>
          </a:p>
          <a:p>
            <a:pPr lvl="1"/>
            <a:r>
              <a:rPr lang="en-US" dirty="0">
                <a:latin typeface="Arial" panose="020B0604020202020204" pitchFamily="34" charset="0"/>
                <a:cs typeface="Arial" panose="020B0604020202020204" pitchFamily="34" charset="0"/>
              </a:rPr>
              <a:t>Cài server sự phòng</a:t>
            </a:r>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grpSp>
        <p:nvGrpSpPr>
          <p:cNvPr id="17" name="Group 16">
            <a:extLst>
              <a:ext uri="{FF2B5EF4-FFF2-40B4-BE49-F238E27FC236}">
                <a16:creationId xmlns:a16="http://schemas.microsoft.com/office/drawing/2014/main" id="{24A4C3B2-1BFE-C824-A772-6318F65824D9}"/>
              </a:ext>
            </a:extLst>
          </p:cNvPr>
          <p:cNvGrpSpPr/>
          <p:nvPr/>
        </p:nvGrpSpPr>
        <p:grpSpPr>
          <a:xfrm>
            <a:off x="574672" y="191408"/>
            <a:ext cx="9350377" cy="1307555"/>
            <a:chOff x="2000250" y="3648075"/>
            <a:chExt cx="8839200" cy="1307555"/>
          </a:xfrm>
        </p:grpSpPr>
        <p:sp>
          <p:nvSpPr>
            <p:cNvPr id="18" name="Freeform: Shape 17">
              <a:extLst>
                <a:ext uri="{FF2B5EF4-FFF2-40B4-BE49-F238E27FC236}">
                  <a16:creationId xmlns:a16="http://schemas.microsoft.com/office/drawing/2014/main" id="{B7A6BA5A-2EB3-5DBC-2F65-7B52E5EDD126}"/>
                </a:ext>
              </a:extLst>
            </p:cNvPr>
            <p:cNvSpPr/>
            <p:nvPr/>
          </p:nvSpPr>
          <p:spPr>
            <a:xfrm>
              <a:off x="3077220" y="3857625"/>
              <a:ext cx="7762230" cy="911770"/>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Yêu cầu xây dựng</a:t>
              </a:r>
              <a:endParaRPr lang="en-US" sz="3200"/>
            </a:p>
          </p:txBody>
        </p:sp>
        <p:sp>
          <p:nvSpPr>
            <p:cNvPr id="19" name="Freeform: Shape 18">
              <a:extLst>
                <a:ext uri="{FF2B5EF4-FFF2-40B4-BE49-F238E27FC236}">
                  <a16:creationId xmlns:a16="http://schemas.microsoft.com/office/drawing/2014/main" id="{05943E67-EC8E-2471-D13D-01C1A6F0C28D}"/>
                </a:ext>
              </a:extLst>
            </p:cNvPr>
            <p:cNvSpPr/>
            <p:nvPr/>
          </p:nvSpPr>
          <p:spPr>
            <a:xfrm>
              <a:off x="2000250" y="3648075"/>
              <a:ext cx="1676400" cy="1307555"/>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1.2</a:t>
              </a:r>
            </a:p>
          </p:txBody>
        </p:sp>
      </p:grpSp>
    </p:spTree>
    <p:extLst>
      <p:ext uri="{BB962C8B-B14F-4D97-AF65-F5344CB8AC3E}">
        <p14:creationId xmlns:p14="http://schemas.microsoft.com/office/powerpoint/2010/main" val="19031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022668"/>
            <a:ext cx="9905999" cy="3541714"/>
          </a:xfrm>
        </p:spPr>
        <p:txBody>
          <a:bodyPr>
            <a:noAutofit/>
          </a:bodyPr>
          <a:lstStyle/>
          <a:p>
            <a:pPr marL="0" lvl="1" indent="0">
              <a:buNone/>
            </a:pPr>
            <a:endParaRPr lang="en-US" sz="2400" b="1" i="1" dirty="0">
              <a:latin typeface="Arial" panose="020B0604020202020204" pitchFamily="34" charset="0"/>
              <a:cs typeface="Arial" panose="020B0604020202020204" pitchFamily="34" charset="0"/>
            </a:endParaRPr>
          </a:p>
          <a:p>
            <a:pPr marL="457200" lvl="1"/>
            <a:r>
              <a:rPr lang="en-US" dirty="0">
                <a:latin typeface="Arial" panose="020B0604020202020204" pitchFamily="34" charset="0"/>
                <a:cs typeface="Arial" panose="020B0604020202020204" pitchFamily="34" charset="0"/>
              </a:rPr>
              <a:t>Mỗi bộ phận phải có truy xuất tới tất cả tài nguyên của các bộ phận khác</a:t>
            </a:r>
          </a:p>
          <a:p>
            <a:pPr marL="457200" lvl="1"/>
            <a:r>
              <a:rPr lang="en-US" dirty="0">
                <a:latin typeface="Arial" panose="020B0604020202020204" pitchFamily="34" charset="0"/>
                <a:cs typeface="Arial" panose="020B0604020202020204" pitchFamily="34" charset="0"/>
              </a:rPr>
              <a:t>Giao thông được phát sinh bởi người dùng của một bộ phận không thể ảnh hưởng tới mạng LAN của bộ phận khác trừ khi một tài nguyên trên bộ phận  đó được truy xuất</a:t>
            </a:r>
          </a:p>
          <a:p>
            <a:pPr marL="457200" lvl="1"/>
            <a:r>
              <a:rPr lang="en-US" dirty="0">
                <a:latin typeface="Arial" panose="020B0604020202020204" pitchFamily="34" charset="0"/>
                <a:cs typeface="Arial" panose="020B0604020202020204" pitchFamily="34" charset="0"/>
              </a:rPr>
              <a:t>Một file server có thể hỗ trợ chỉ 100 users</a:t>
            </a:r>
          </a:p>
          <a:p>
            <a:pPr marL="457200" lvl="1"/>
            <a:r>
              <a:rPr lang="en-US" dirty="0">
                <a:latin typeface="Arial" panose="020B0604020202020204" pitchFamily="34" charset="0"/>
                <a:cs typeface="Arial" panose="020B0604020202020204" pitchFamily="34" charset="0"/>
              </a:rPr>
              <a:t>File server được chi sẻ bởi nhiều bộ phận nhưng chỉ có người được cấp quyền mới có thể truy xuất được dữ liệu</a:t>
            </a:r>
          </a:p>
          <a:p>
            <a:pPr marL="457200" lvl="1"/>
            <a:r>
              <a:rPr lang="en-US" dirty="0">
                <a:latin typeface="Arial" panose="020B0604020202020204" pitchFamily="34" charset="0"/>
                <a:cs typeface="Arial" panose="020B0604020202020204" pitchFamily="34" charset="0"/>
              </a:rPr>
              <a:t>Toàn bộ thiết bị phải đặt ở nơi có dây gần nhất</a:t>
            </a:r>
          </a:p>
          <a:p>
            <a:pPr marL="457200" lvl="1"/>
            <a:r>
              <a:rPr lang="en-US" dirty="0">
                <a:latin typeface="Arial" panose="020B0604020202020204" pitchFamily="34" charset="0"/>
                <a:cs typeface="Arial" panose="020B0604020202020204" pitchFamily="34" charset="0"/>
              </a:rPr>
              <a:t>Mọi người điều có nhu cầu: in ấn, truy cập Internet,…</a:t>
            </a:r>
          </a:p>
          <a:p>
            <a:pPr marL="457200" lvl="1"/>
            <a:r>
              <a:rPr lang="en-US" dirty="0">
                <a:latin typeface="Arial" panose="020B0604020202020204" pitchFamily="34" charset="0"/>
                <a:cs typeface="Arial" panose="020B0604020202020204" pitchFamily="34" charset="0"/>
              </a:rPr>
              <a:t>Dữ liệu hệ thống mà nhạy cảm cần được bảo mật 	 	 	</a:t>
            </a:r>
          </a:p>
          <a:p>
            <a:pPr marL="457200" lvl="1"/>
            <a:r>
              <a:rPr lang="en-US" dirty="0">
                <a:latin typeface="Arial" panose="020B0604020202020204" pitchFamily="34" charset="0"/>
                <a:cs typeface="Arial" panose="020B0604020202020204" pitchFamily="34" charset="0"/>
              </a:rPr>
              <a:t>Các máy client cài đặt ứng dụng văn phòng phù hợp, bảo mật, tiết kiệm chi phí,…</a:t>
            </a:r>
          </a:p>
          <a:p>
            <a:pPr marL="457200"/>
            <a:endParaRPr lang="en-US" sz="2000"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7" name="Group 16">
            <a:extLst>
              <a:ext uri="{FF2B5EF4-FFF2-40B4-BE49-F238E27FC236}">
                <a16:creationId xmlns:a16="http://schemas.microsoft.com/office/drawing/2014/main" id="{36C3211E-3DEE-ADA4-EBF0-AE5A24B85756}"/>
              </a:ext>
            </a:extLst>
          </p:cNvPr>
          <p:cNvGrpSpPr/>
          <p:nvPr/>
        </p:nvGrpSpPr>
        <p:grpSpPr>
          <a:xfrm>
            <a:off x="679447" y="67538"/>
            <a:ext cx="9350377" cy="1307555"/>
            <a:chOff x="2000250" y="3648075"/>
            <a:chExt cx="8839200" cy="1307555"/>
          </a:xfrm>
        </p:grpSpPr>
        <p:sp>
          <p:nvSpPr>
            <p:cNvPr id="18" name="Freeform: Shape 17">
              <a:extLst>
                <a:ext uri="{FF2B5EF4-FFF2-40B4-BE49-F238E27FC236}">
                  <a16:creationId xmlns:a16="http://schemas.microsoft.com/office/drawing/2014/main" id="{4A4A303F-97F2-8C2C-42FB-D49F7C58114C}"/>
                </a:ext>
              </a:extLst>
            </p:cNvPr>
            <p:cNvSpPr/>
            <p:nvPr/>
          </p:nvSpPr>
          <p:spPr>
            <a:xfrm>
              <a:off x="3077220" y="3857625"/>
              <a:ext cx="7762230" cy="911770"/>
            </a:xfrm>
            <a:custGeom>
              <a:avLst/>
              <a:gdLst>
                <a:gd name="connsiteX0" fmla="*/ 29891 w 7762230"/>
                <a:gd name="connsiteY0" fmla="*/ 0 h 911770"/>
                <a:gd name="connsiteX1" fmla="*/ 7610265 w 7762230"/>
                <a:gd name="connsiteY1" fmla="*/ 0 h 911770"/>
                <a:gd name="connsiteX2" fmla="*/ 7762230 w 7762230"/>
                <a:gd name="connsiteY2" fmla="*/ 151965 h 911770"/>
                <a:gd name="connsiteX3" fmla="*/ 7762230 w 7762230"/>
                <a:gd name="connsiteY3" fmla="*/ 759805 h 911770"/>
                <a:gd name="connsiteX4" fmla="*/ 7610265 w 7762230"/>
                <a:gd name="connsiteY4" fmla="*/ 911770 h 911770"/>
                <a:gd name="connsiteX5" fmla="*/ 0 w 7762230"/>
                <a:gd name="connsiteY5" fmla="*/ 911770 h 911770"/>
                <a:gd name="connsiteX6" fmla="*/ 599430 w 7762230"/>
                <a:gd name="connsiteY6" fmla="*/ 444228 h 911770"/>
                <a:gd name="connsiteX7" fmla="*/ 29891 w 7762230"/>
                <a:gd name="connsiteY7" fmla="*/ 0 h 91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230" h="911770">
                  <a:moveTo>
                    <a:pt x="29891" y="0"/>
                  </a:moveTo>
                  <a:lnTo>
                    <a:pt x="7610265" y="0"/>
                  </a:lnTo>
                  <a:cubicBezTo>
                    <a:pt x="7694193" y="0"/>
                    <a:pt x="7762230" y="68037"/>
                    <a:pt x="7762230" y="151965"/>
                  </a:cubicBezTo>
                  <a:lnTo>
                    <a:pt x="7762230" y="759805"/>
                  </a:lnTo>
                  <a:cubicBezTo>
                    <a:pt x="7762230" y="843733"/>
                    <a:pt x="7694193" y="911770"/>
                    <a:pt x="7610265" y="911770"/>
                  </a:cubicBezTo>
                  <a:lnTo>
                    <a:pt x="0" y="911770"/>
                  </a:lnTo>
                  <a:lnTo>
                    <a:pt x="599430" y="444228"/>
                  </a:lnTo>
                  <a:lnTo>
                    <a:pt x="29891" y="0"/>
                  </a:ln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a:latin typeface="Arial" panose="020B0604020202020204" pitchFamily="34" charset="0"/>
                  <a:cs typeface="Arial" panose="020B0604020202020204" pitchFamily="34" charset="0"/>
                </a:rPr>
                <a:t>Yêu cầu xây dựng</a:t>
              </a:r>
              <a:endParaRPr lang="en-US" sz="3200"/>
            </a:p>
          </p:txBody>
        </p:sp>
        <p:sp>
          <p:nvSpPr>
            <p:cNvPr id="19" name="Freeform: Shape 18">
              <a:extLst>
                <a:ext uri="{FF2B5EF4-FFF2-40B4-BE49-F238E27FC236}">
                  <a16:creationId xmlns:a16="http://schemas.microsoft.com/office/drawing/2014/main" id="{D7C216C7-72FF-B9D1-6491-D8181EE72F74}"/>
                </a:ext>
              </a:extLst>
            </p:cNvPr>
            <p:cNvSpPr/>
            <p:nvPr/>
          </p:nvSpPr>
          <p:spPr>
            <a:xfrm>
              <a:off x="2000250" y="3648075"/>
              <a:ext cx="1676400" cy="1307555"/>
            </a:xfrm>
            <a:custGeom>
              <a:avLst/>
              <a:gdLst>
                <a:gd name="connsiteX0" fmla="*/ 838199 w 1676400"/>
                <a:gd name="connsiteY0" fmla="*/ 0 h 1307555"/>
                <a:gd name="connsiteX1" fmla="*/ 1106860 w 1676400"/>
                <a:gd name="connsiteY1" fmla="*/ 209550 h 1307555"/>
                <a:gd name="connsiteX2" fmla="*/ 1106861 w 1676400"/>
                <a:gd name="connsiteY2" fmla="*/ 209550 h 1307555"/>
                <a:gd name="connsiteX3" fmla="*/ 1676400 w 1676400"/>
                <a:gd name="connsiteY3" fmla="*/ 653778 h 1307555"/>
                <a:gd name="connsiteX4" fmla="*/ 1076970 w 1676400"/>
                <a:gd name="connsiteY4" fmla="*/ 1121320 h 1307555"/>
                <a:gd name="connsiteX5" fmla="*/ 1076969 w 1676400"/>
                <a:gd name="connsiteY5" fmla="*/ 1121320 h 1307555"/>
                <a:gd name="connsiteX6" fmla="*/ 838199 w 1676400"/>
                <a:gd name="connsiteY6" fmla="*/ 1307555 h 1307555"/>
                <a:gd name="connsiteX7" fmla="*/ 599429 w 1676400"/>
                <a:gd name="connsiteY7" fmla="*/ 1121320 h 1307555"/>
                <a:gd name="connsiteX8" fmla="*/ 599430 w 1676400"/>
                <a:gd name="connsiteY8" fmla="*/ 1121320 h 1307555"/>
                <a:gd name="connsiteX9" fmla="*/ 352425 w 1676400"/>
                <a:gd name="connsiteY9" fmla="*/ 928662 h 1307555"/>
                <a:gd name="connsiteX10" fmla="*/ 0 w 1676400"/>
                <a:gd name="connsiteY10" fmla="*/ 653778 h 1307555"/>
                <a:gd name="connsiteX11" fmla="*/ 352425 w 1676400"/>
                <a:gd name="connsiteY11" fmla="*/ 378894 h 1307555"/>
                <a:gd name="connsiteX12" fmla="*/ 569539 w 1676400"/>
                <a:gd name="connsiteY12" fmla="*/ 209550 h 1307555"/>
                <a:gd name="connsiteX13" fmla="*/ 569538 w 1676400"/>
                <a:gd name="connsiteY13" fmla="*/ 209550 h 130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6400" h="1307555">
                  <a:moveTo>
                    <a:pt x="838199" y="0"/>
                  </a:moveTo>
                  <a:lnTo>
                    <a:pt x="1106860" y="209550"/>
                  </a:lnTo>
                  <a:lnTo>
                    <a:pt x="1106861" y="209550"/>
                  </a:lnTo>
                  <a:lnTo>
                    <a:pt x="1676400" y="653778"/>
                  </a:lnTo>
                  <a:lnTo>
                    <a:pt x="1076970" y="1121320"/>
                  </a:lnTo>
                  <a:lnTo>
                    <a:pt x="1076969" y="1121320"/>
                  </a:lnTo>
                  <a:lnTo>
                    <a:pt x="838199" y="1307555"/>
                  </a:lnTo>
                  <a:lnTo>
                    <a:pt x="599429" y="1121320"/>
                  </a:lnTo>
                  <a:lnTo>
                    <a:pt x="599430" y="1121320"/>
                  </a:lnTo>
                  <a:lnTo>
                    <a:pt x="352425" y="928662"/>
                  </a:lnTo>
                  <a:lnTo>
                    <a:pt x="0" y="653778"/>
                  </a:lnTo>
                  <a:lnTo>
                    <a:pt x="352425" y="378894"/>
                  </a:lnTo>
                  <a:lnTo>
                    <a:pt x="569539" y="209550"/>
                  </a:lnTo>
                  <a:lnTo>
                    <a:pt x="569538" y="209550"/>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3200" b="1">
                  <a:latin typeface="Arial" panose="020B0604020202020204" pitchFamily="34" charset="0"/>
                  <a:cs typeface="Arial" panose="020B0604020202020204" pitchFamily="34" charset="0"/>
                </a:rPr>
                <a:t>1.2</a:t>
              </a:r>
            </a:p>
          </p:txBody>
        </p:sp>
      </p:grpSp>
    </p:spTree>
    <p:extLst>
      <p:ext uri="{BB962C8B-B14F-4D97-AF65-F5344CB8AC3E}">
        <p14:creationId xmlns:p14="http://schemas.microsoft.com/office/powerpoint/2010/main" val="320111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2" presetClass="entr" presetSubtype="0" fill="hold" grpId="0"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2" presetClass="entr" presetSubtype="0" fill="hold" grpId="0"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2" presetClass="entr" presetSubtype="0" fill="hold" grpId="0" nodeType="after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1201</TotalTime>
  <Words>2865</Words>
  <Application>Microsoft Office PowerPoint</Application>
  <PresentationFormat>Widescreen</PresentationFormat>
  <Paragraphs>375</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Trebuchet MS</vt:lpstr>
      <vt:lpstr>Tw Cen MT</vt:lpstr>
      <vt:lpstr>VNI-Times</vt:lpstr>
      <vt:lpstr>Wingdings</vt:lpstr>
      <vt:lpstr>Circuit</vt:lpstr>
      <vt:lpstr>QUẢN TRỊ MẠNG  </vt:lpstr>
      <vt:lpstr>Thành viên nhóm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Thiết kế &amp; Xây dựng hệ thống mạng máy tính   </dc:title>
  <dc:creator>huỳnh liêm</dc:creator>
  <cp:lastModifiedBy>huỳnh liêm</cp:lastModifiedBy>
  <cp:revision>132</cp:revision>
  <dcterms:created xsi:type="dcterms:W3CDTF">2022-05-25T12:23:27Z</dcterms:created>
  <dcterms:modified xsi:type="dcterms:W3CDTF">2022-06-07T13:25:14Z</dcterms:modified>
</cp:coreProperties>
</file>